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1" r:id="rId3"/>
    <p:sldId id="32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4660"/>
  </p:normalViewPr>
  <p:slideViewPr>
    <p:cSldViewPr snapToGrid="0">
      <p:cViewPr varScale="1">
        <p:scale>
          <a:sx n="84" d="100"/>
          <a:sy n="84" d="100"/>
        </p:scale>
        <p:origin x="60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aswick, LeighAnn" userId="c449c26c-876b-42e6-9ecc-793c844c7353" providerId="ADAL" clId="{B2944ED3-16B2-4306-9F88-C16F6849B0A7}"/>
    <pc:docChg chg="modSld">
      <pc:chgData name="Tomaswick, LeighAnn" userId="c449c26c-876b-42e6-9ecc-793c844c7353" providerId="ADAL" clId="{B2944ED3-16B2-4306-9F88-C16F6849B0A7}" dt="2026-07-24T14:13:16.844" v="68" actId="13244"/>
      <pc:docMkLst>
        <pc:docMk/>
      </pc:docMkLst>
      <pc:sldChg chg="modSp mod">
        <pc:chgData name="Tomaswick, LeighAnn" userId="c449c26c-876b-42e6-9ecc-793c844c7353" providerId="ADAL" clId="{B2944ED3-16B2-4306-9F88-C16F6849B0A7}" dt="2026-07-24T14:13:16.844" v="68" actId="13244"/>
        <pc:sldMkLst>
          <pc:docMk/>
          <pc:sldMk cId="1008037533" sldId="259"/>
        </pc:sldMkLst>
        <pc:spChg chg="mod">
          <ac:chgData name="Tomaswick, LeighAnn" userId="c449c26c-876b-42e6-9ecc-793c844c7353" providerId="ADAL" clId="{B2944ED3-16B2-4306-9F88-C16F6849B0A7}" dt="2026-07-24T14:11:07.672" v="34" actId="1076"/>
          <ac:spMkLst>
            <pc:docMk/>
            <pc:sldMk cId="1008037533" sldId="259"/>
            <ac:spMk id="2" creationId="{954ABE40-AA00-F366-A36A-B3F1AADBF025}"/>
          </ac:spMkLst>
        </pc:spChg>
        <pc:spChg chg="mod">
          <ac:chgData name="Tomaswick, LeighAnn" userId="c449c26c-876b-42e6-9ecc-793c844c7353" providerId="ADAL" clId="{B2944ED3-16B2-4306-9F88-C16F6849B0A7}" dt="2026-07-24T14:10:24.334" v="1" actId="20577"/>
          <ac:spMkLst>
            <pc:docMk/>
            <pc:sldMk cId="1008037533" sldId="259"/>
            <ac:spMk id="3" creationId="{72446868-83F0-CEEF-5E60-6D55C93B523F}"/>
          </ac:spMkLst>
        </pc:spChg>
        <pc:spChg chg="mod">
          <ac:chgData name="Tomaswick, LeighAnn" userId="c449c26c-876b-42e6-9ecc-793c844c7353" providerId="ADAL" clId="{B2944ED3-16B2-4306-9F88-C16F6849B0A7}" dt="2026-07-24T14:12:28.167" v="59" actId="962"/>
          <ac:spMkLst>
            <pc:docMk/>
            <pc:sldMk cId="1008037533" sldId="259"/>
            <ac:spMk id="10" creationId="{4C7BD56E-89F0-22F8-CDFA-C223DA10CCBC}"/>
          </ac:spMkLst>
        </pc:spChg>
        <pc:picChg chg="mod">
          <ac:chgData name="Tomaswick, LeighAnn" userId="c449c26c-876b-42e6-9ecc-793c844c7353" providerId="ADAL" clId="{B2944ED3-16B2-4306-9F88-C16F6849B0A7}" dt="2026-07-24T14:11:51.746" v="52" actId="962"/>
          <ac:picMkLst>
            <pc:docMk/>
            <pc:sldMk cId="1008037533" sldId="259"/>
            <ac:picMk id="7" creationId="{642E99F0-2CD4-BB8B-1973-D68E198CF3CE}"/>
          </ac:picMkLst>
        </pc:picChg>
        <pc:picChg chg="mod ord">
          <ac:chgData name="Tomaswick, LeighAnn" userId="c449c26c-876b-42e6-9ecc-793c844c7353" providerId="ADAL" clId="{B2944ED3-16B2-4306-9F88-C16F6849B0A7}" dt="2026-07-24T14:13:16.844" v="68" actId="13244"/>
          <ac:picMkLst>
            <pc:docMk/>
            <pc:sldMk cId="1008037533" sldId="259"/>
            <ac:picMk id="9" creationId="{3E3EACD5-6904-210D-0447-63873E642CF2}"/>
          </ac:picMkLst>
        </pc:picChg>
        <pc:picChg chg="mod">
          <ac:chgData name="Tomaswick, LeighAnn" userId="c449c26c-876b-42e6-9ecc-793c844c7353" providerId="ADAL" clId="{B2944ED3-16B2-4306-9F88-C16F6849B0A7}" dt="2026-07-24T14:12:13.877" v="56" actId="962"/>
          <ac:picMkLst>
            <pc:docMk/>
            <pc:sldMk cId="1008037533" sldId="259"/>
            <ac:picMk id="12" creationId="{6A0A1408-AD39-156A-80F5-21B4B615FF0A}"/>
          </ac:picMkLst>
        </pc:picChg>
      </pc:sldChg>
      <pc:sldChg chg="modSp mod">
        <pc:chgData name="Tomaswick, LeighAnn" userId="c449c26c-876b-42e6-9ecc-793c844c7353" providerId="ADAL" clId="{B2944ED3-16B2-4306-9F88-C16F6849B0A7}" dt="2026-07-24T14:13:00.105" v="66" actId="962"/>
        <pc:sldMkLst>
          <pc:docMk/>
          <pc:sldMk cId="3666674671" sldId="261"/>
        </pc:sldMkLst>
        <pc:spChg chg="mod">
          <ac:chgData name="Tomaswick, LeighAnn" userId="c449c26c-876b-42e6-9ecc-793c844c7353" providerId="ADAL" clId="{B2944ED3-16B2-4306-9F88-C16F6849B0A7}" dt="2026-07-24T14:12:38.018" v="60" actId="962"/>
          <ac:spMkLst>
            <pc:docMk/>
            <pc:sldMk cId="3666674671" sldId="261"/>
            <ac:spMk id="4" creationId="{DAC51448-3D83-774D-9660-D5EB3E98FFCE}"/>
          </ac:spMkLst>
        </pc:spChg>
        <pc:picChg chg="mod">
          <ac:chgData name="Tomaswick, LeighAnn" userId="c449c26c-876b-42e6-9ecc-793c844c7353" providerId="ADAL" clId="{B2944ED3-16B2-4306-9F88-C16F6849B0A7}" dt="2026-07-24T14:12:45.283" v="62" actId="962"/>
          <ac:picMkLst>
            <pc:docMk/>
            <pc:sldMk cId="3666674671" sldId="261"/>
            <ac:picMk id="6" creationId="{1B910B4F-8354-B574-980F-1754FC3BBCBD}"/>
          </ac:picMkLst>
        </pc:picChg>
        <pc:picChg chg="mod">
          <ac:chgData name="Tomaswick, LeighAnn" userId="c449c26c-876b-42e6-9ecc-793c844c7353" providerId="ADAL" clId="{B2944ED3-16B2-4306-9F88-C16F6849B0A7}" dt="2026-07-24T14:12:52.700" v="64" actId="962"/>
          <ac:picMkLst>
            <pc:docMk/>
            <pc:sldMk cId="3666674671" sldId="261"/>
            <ac:picMk id="8" creationId="{81AC2107-AF55-8804-C8B9-F316184C4396}"/>
          </ac:picMkLst>
        </pc:picChg>
        <pc:picChg chg="mod">
          <ac:chgData name="Tomaswick, LeighAnn" userId="c449c26c-876b-42e6-9ecc-793c844c7353" providerId="ADAL" clId="{B2944ED3-16B2-4306-9F88-C16F6849B0A7}" dt="2026-07-24T14:13:00.105" v="66" actId="962"/>
          <ac:picMkLst>
            <pc:docMk/>
            <pc:sldMk cId="3666674671" sldId="261"/>
            <ac:picMk id="10" creationId="{67418249-C1DE-75EB-60E9-56C711B0FBA0}"/>
          </ac:picMkLst>
        </pc:picChg>
      </pc:sldChg>
      <pc:sldChg chg="modSp mod">
        <pc:chgData name="Tomaswick, LeighAnn" userId="c449c26c-876b-42e6-9ecc-793c844c7353" providerId="ADAL" clId="{B2944ED3-16B2-4306-9F88-C16F6849B0A7}" dt="2026-07-24T14:13:01.934" v="67" actId="962"/>
        <pc:sldMkLst>
          <pc:docMk/>
          <pc:sldMk cId="1020864685" sldId="320"/>
        </pc:sldMkLst>
        <pc:spChg chg="mod">
          <ac:chgData name="Tomaswick, LeighAnn" userId="c449c26c-876b-42e6-9ecc-793c844c7353" providerId="ADAL" clId="{B2944ED3-16B2-4306-9F88-C16F6849B0A7}" dt="2026-07-24T14:11:34.877" v="50" actId="1076"/>
          <ac:spMkLst>
            <pc:docMk/>
            <pc:sldMk cId="1020864685" sldId="320"/>
            <ac:spMk id="2" creationId="{8C51F97F-DFC7-395F-10C2-3F40FA1C5DF5}"/>
          </ac:spMkLst>
        </pc:spChg>
        <pc:spChg chg="mod">
          <ac:chgData name="Tomaswick, LeighAnn" userId="c449c26c-876b-42e6-9ecc-793c844c7353" providerId="ADAL" clId="{B2944ED3-16B2-4306-9F88-C16F6849B0A7}" dt="2026-07-24T14:13:01.934" v="67" actId="962"/>
          <ac:spMkLst>
            <pc:docMk/>
            <pc:sldMk cId="1020864685" sldId="320"/>
            <ac:spMk id="4" creationId="{A55BA9D8-7003-A139-38EE-7D0222ED4E3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728C741F-060F-4718-A57B-A1162A01F72C}"/>
              </a:ext>
            </a:extLst>
          </p:cNvPr>
          <p:cNvSpPr/>
          <p:nvPr userDrawn="1"/>
        </p:nvSpPr>
        <p:spPr>
          <a:xfrm>
            <a:off x="1709321" y="3425047"/>
            <a:ext cx="1719072" cy="1719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2C19AED-A027-4017-B01A-E1E6583F81C6}"/>
              </a:ext>
            </a:extLst>
          </p:cNvPr>
          <p:cNvSpPr/>
          <p:nvPr userDrawn="1"/>
        </p:nvSpPr>
        <p:spPr>
          <a:xfrm>
            <a:off x="1709321" y="1713063"/>
            <a:ext cx="1719072" cy="1719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602CDF5-333B-4D96-98D8-CDFB79A8430E}"/>
              </a:ext>
            </a:extLst>
          </p:cNvPr>
          <p:cNvSpPr/>
          <p:nvPr userDrawn="1"/>
        </p:nvSpPr>
        <p:spPr>
          <a:xfrm>
            <a:off x="3431545" y="3425047"/>
            <a:ext cx="1719072" cy="1719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67E4DE3-DDB5-444E-86D9-7B201F0BFC0F}"/>
              </a:ext>
            </a:extLst>
          </p:cNvPr>
          <p:cNvSpPr/>
          <p:nvPr userDrawn="1"/>
        </p:nvSpPr>
        <p:spPr>
          <a:xfrm>
            <a:off x="0" y="3425047"/>
            <a:ext cx="1719072" cy="1719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9577" y="640080"/>
            <a:ext cx="5724144" cy="3657600"/>
          </a:xfrm>
        </p:spPr>
        <p:txBody>
          <a:bodyPr lIns="0" anchor="b"/>
          <a:lstStyle>
            <a:lvl1pPr algn="l">
              <a:lnSpc>
                <a:spcPct val="80000"/>
              </a:lnSpc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9577" y="5577840"/>
            <a:ext cx="5724144" cy="472073"/>
          </a:xfrm>
        </p:spPr>
        <p:txBody>
          <a:bodyPr l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4" name="Picture Placeholder 53">
            <a:extLst>
              <a:ext uri="{FF2B5EF4-FFF2-40B4-BE49-F238E27FC236}">
                <a16:creationId xmlns:a16="http://schemas.microsoft.com/office/drawing/2014/main" id="{71082593-1DC5-43B5-947C-7963DD90EBD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1719072"/>
            <a:ext cx="1719072" cy="1719072"/>
          </a:xfrm>
          <a:custGeom>
            <a:avLst/>
            <a:gdLst>
              <a:gd name="connsiteX0" fmla="*/ 0 w 1719072"/>
              <a:gd name="connsiteY0" fmla="*/ 0 h 1719072"/>
              <a:gd name="connsiteX1" fmla="*/ 1719072 w 1719072"/>
              <a:gd name="connsiteY1" fmla="*/ 0 h 1719072"/>
              <a:gd name="connsiteX2" fmla="*/ 1719072 w 1719072"/>
              <a:gd name="connsiteY2" fmla="*/ 1719072 h 1719072"/>
              <a:gd name="connsiteX3" fmla="*/ 0 w 1719072"/>
              <a:gd name="connsiteY3" fmla="*/ 1719072 h 171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19072">
                <a:moveTo>
                  <a:pt x="0" y="0"/>
                </a:moveTo>
                <a:lnTo>
                  <a:pt x="1719072" y="0"/>
                </a:lnTo>
                <a:lnTo>
                  <a:pt x="1719072" y="1719072"/>
                </a:lnTo>
                <a:lnTo>
                  <a:pt x="0" y="171907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455E561-1242-4C3A-8D37-3138CA80547F}"/>
              </a:ext>
            </a:extLst>
          </p:cNvPr>
          <p:cNvSpPr/>
          <p:nvPr userDrawn="1"/>
        </p:nvSpPr>
        <p:spPr>
          <a:xfrm>
            <a:off x="3431545" y="1713063"/>
            <a:ext cx="1719072" cy="1719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AFF298D-0F6B-4888-9B03-1FDDFE28B82B}"/>
              </a:ext>
            </a:extLst>
          </p:cNvPr>
          <p:cNvSpPr/>
          <p:nvPr userDrawn="1"/>
        </p:nvSpPr>
        <p:spPr>
          <a:xfrm>
            <a:off x="1709321" y="0"/>
            <a:ext cx="1719072" cy="1719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97D0707-6223-4E41-9E36-C3BF6C78CA4D}"/>
              </a:ext>
            </a:extLst>
          </p:cNvPr>
          <p:cNvSpPr/>
          <p:nvPr userDrawn="1"/>
        </p:nvSpPr>
        <p:spPr>
          <a:xfrm>
            <a:off x="1709321" y="5138928"/>
            <a:ext cx="1719072" cy="1719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BE2D702-5FB5-4F75-B96D-4F210F10EA62}"/>
              </a:ext>
            </a:extLst>
          </p:cNvPr>
          <p:cNvSpPr/>
          <p:nvPr userDrawn="1"/>
        </p:nvSpPr>
        <p:spPr>
          <a:xfrm>
            <a:off x="0" y="0"/>
            <a:ext cx="1719072" cy="1719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447C29C-1D94-4217-A4D7-E0E0A8CACEBC}"/>
              </a:ext>
            </a:extLst>
          </p:cNvPr>
          <p:cNvSpPr/>
          <p:nvPr userDrawn="1"/>
        </p:nvSpPr>
        <p:spPr>
          <a:xfrm>
            <a:off x="0" y="5138928"/>
            <a:ext cx="1719072" cy="1719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95796F3-1FF2-4CB3-9A21-2FA42B0F739C}"/>
              </a:ext>
            </a:extLst>
          </p:cNvPr>
          <p:cNvSpPr/>
          <p:nvPr userDrawn="1"/>
        </p:nvSpPr>
        <p:spPr>
          <a:xfrm>
            <a:off x="5699578" y="5142220"/>
            <a:ext cx="628650" cy="18225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CD7761-CC7A-FAFC-0198-8C666674D019}"/>
              </a:ext>
            </a:extLst>
          </p:cNvPr>
          <p:cNvSpPr/>
          <p:nvPr userDrawn="1"/>
        </p:nvSpPr>
        <p:spPr>
          <a:xfrm>
            <a:off x="3431545" y="0"/>
            <a:ext cx="1719072" cy="1719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366219-E379-6451-33E4-F55572D09C01}"/>
              </a:ext>
            </a:extLst>
          </p:cNvPr>
          <p:cNvSpPr/>
          <p:nvPr userDrawn="1"/>
        </p:nvSpPr>
        <p:spPr>
          <a:xfrm>
            <a:off x="3431545" y="5144119"/>
            <a:ext cx="1719072" cy="1719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97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1 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3216" y="1600200"/>
            <a:ext cx="3931920" cy="2468880"/>
          </a:xfrm>
        </p:spPr>
        <p:txBody>
          <a:bodyPr lIns="0" anchor="t">
            <a:no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73B27F20-1796-4DA8-9840-EFA1E9ABA0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29001" y="3438144"/>
            <a:ext cx="3420479" cy="3438144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2200" y="4206240"/>
            <a:ext cx="3931920" cy="1828800"/>
          </a:xfrm>
        </p:spPr>
        <p:txBody>
          <a:bodyPr lIns="0" numCol="1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42200" y="6356350"/>
            <a:ext cx="1005116" cy="365125"/>
          </a:xfrm>
        </p:spPr>
        <p:txBody>
          <a:bodyPr lIns="0"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7/13/20XX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88829" y="6356350"/>
            <a:ext cx="1981200" cy="365125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1542" y="6356350"/>
            <a:ext cx="642257" cy="365125"/>
          </a:xfrm>
        </p:spPr>
        <p:txBody>
          <a:bodyPr/>
          <a:lstStyle>
            <a:lvl1pPr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7ADB92-0B1B-4197-89C6-501F17064283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3435096"/>
            <a:ext cx="3438144" cy="343814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6E6F19-D213-4BFC-8D80-D66C9D2BD837}"/>
              </a:ext>
            </a:extLst>
          </p:cNvPr>
          <p:cNvSpPr>
            <a:spLocks noChangeAspect="1"/>
          </p:cNvSpPr>
          <p:nvPr userDrawn="1"/>
        </p:nvSpPr>
        <p:spPr>
          <a:xfrm>
            <a:off x="3429001" y="0"/>
            <a:ext cx="3420479" cy="34381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52BCC36-E2CF-410A-AD2C-722D76849BDC}"/>
              </a:ext>
            </a:extLst>
          </p:cNvPr>
          <p:cNvSpPr/>
          <p:nvPr userDrawn="1"/>
        </p:nvSpPr>
        <p:spPr>
          <a:xfrm>
            <a:off x="7442200" y="1134423"/>
            <a:ext cx="628650" cy="1822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052582-71CF-00F8-8014-99BF801E3F7C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0"/>
            <a:ext cx="3438144" cy="341985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306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C4A94B9-9E00-4DD6-BCD4-604645044CAD}"/>
              </a:ext>
            </a:extLst>
          </p:cNvPr>
          <p:cNvSpPr/>
          <p:nvPr userDrawn="1"/>
        </p:nvSpPr>
        <p:spPr>
          <a:xfrm>
            <a:off x="5017194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39AA0F-90FD-444F-B618-EE6F4C1F122A}"/>
              </a:ext>
            </a:extLst>
          </p:cNvPr>
          <p:cNvSpPr/>
          <p:nvPr userDrawn="1"/>
        </p:nvSpPr>
        <p:spPr>
          <a:xfrm>
            <a:off x="4300452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F35D740-BF58-4DAE-A85B-5EF9B6EE3615}"/>
              </a:ext>
            </a:extLst>
          </p:cNvPr>
          <p:cNvSpPr/>
          <p:nvPr userDrawn="1"/>
        </p:nvSpPr>
        <p:spPr>
          <a:xfrm>
            <a:off x="5375565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B3B2E1-FF09-40A7-993A-BFF59632C25C}"/>
              </a:ext>
            </a:extLst>
          </p:cNvPr>
          <p:cNvSpPr/>
          <p:nvPr userDrawn="1"/>
        </p:nvSpPr>
        <p:spPr>
          <a:xfrm>
            <a:off x="3583710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9981C2-BC8B-44CC-9A8B-A5B381264380}"/>
              </a:ext>
            </a:extLst>
          </p:cNvPr>
          <p:cNvSpPr/>
          <p:nvPr userDrawn="1"/>
        </p:nvSpPr>
        <p:spPr>
          <a:xfrm>
            <a:off x="2866968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FAAD0A-E8F9-47F8-874E-433E4C9A92AC}"/>
              </a:ext>
            </a:extLst>
          </p:cNvPr>
          <p:cNvSpPr/>
          <p:nvPr userDrawn="1"/>
        </p:nvSpPr>
        <p:spPr>
          <a:xfrm>
            <a:off x="2150226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871ABB2-3607-4850-A2E7-141BF30EA1E4}"/>
              </a:ext>
            </a:extLst>
          </p:cNvPr>
          <p:cNvSpPr/>
          <p:nvPr userDrawn="1"/>
        </p:nvSpPr>
        <p:spPr>
          <a:xfrm>
            <a:off x="3225339" y="0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AFBB6AA-DB66-48A4-BBD2-9B36C02E5371}"/>
              </a:ext>
            </a:extLst>
          </p:cNvPr>
          <p:cNvSpPr/>
          <p:nvPr userDrawn="1"/>
        </p:nvSpPr>
        <p:spPr>
          <a:xfrm>
            <a:off x="1791855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09AC868-5C63-419B-8791-593862E707C6}"/>
              </a:ext>
            </a:extLst>
          </p:cNvPr>
          <p:cNvSpPr/>
          <p:nvPr userDrawn="1"/>
        </p:nvSpPr>
        <p:spPr>
          <a:xfrm>
            <a:off x="1433484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136AF71-D03B-4190-8590-1688288FB9F2}"/>
              </a:ext>
            </a:extLst>
          </p:cNvPr>
          <p:cNvSpPr/>
          <p:nvPr userDrawn="1"/>
        </p:nvSpPr>
        <p:spPr>
          <a:xfrm>
            <a:off x="6092307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DA6CEDE-A238-4C3A-B315-B3D3081EC7CC}"/>
              </a:ext>
            </a:extLst>
          </p:cNvPr>
          <p:cNvSpPr/>
          <p:nvPr userDrawn="1"/>
        </p:nvSpPr>
        <p:spPr>
          <a:xfrm>
            <a:off x="358371" y="0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4ACE100-6140-4208-8CE9-DFE45B35007E}"/>
              </a:ext>
            </a:extLst>
          </p:cNvPr>
          <p:cNvSpPr/>
          <p:nvPr userDrawn="1"/>
        </p:nvSpPr>
        <p:spPr>
          <a:xfrm>
            <a:off x="4658823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675F84B-6DC9-4492-A492-95E4ABEF1B78}"/>
              </a:ext>
            </a:extLst>
          </p:cNvPr>
          <p:cNvSpPr/>
          <p:nvPr userDrawn="1"/>
        </p:nvSpPr>
        <p:spPr>
          <a:xfrm>
            <a:off x="1075113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A788D4C-E960-45E8-ABC4-72FC2128647B}"/>
              </a:ext>
            </a:extLst>
          </p:cNvPr>
          <p:cNvSpPr/>
          <p:nvPr userDrawn="1"/>
        </p:nvSpPr>
        <p:spPr>
          <a:xfrm>
            <a:off x="2508597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28D71AB-A26E-43A9-B413-A59CFBCDD9B1}"/>
              </a:ext>
            </a:extLst>
          </p:cNvPr>
          <p:cNvSpPr/>
          <p:nvPr userDrawn="1"/>
        </p:nvSpPr>
        <p:spPr>
          <a:xfrm>
            <a:off x="716742" y="0"/>
            <a:ext cx="365760" cy="365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71E9C91-A1C1-432A-9523-A511B304162F}"/>
              </a:ext>
            </a:extLst>
          </p:cNvPr>
          <p:cNvSpPr/>
          <p:nvPr userDrawn="1"/>
        </p:nvSpPr>
        <p:spPr>
          <a:xfrm>
            <a:off x="0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1D3C8E1-8F58-4916-9097-718454DAC9FC}"/>
              </a:ext>
            </a:extLst>
          </p:cNvPr>
          <p:cNvSpPr/>
          <p:nvPr userDrawn="1"/>
        </p:nvSpPr>
        <p:spPr>
          <a:xfrm>
            <a:off x="5733936" y="0"/>
            <a:ext cx="36576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1465436-7CD8-4713-84B2-BE392283D713}"/>
              </a:ext>
            </a:extLst>
          </p:cNvPr>
          <p:cNvSpPr/>
          <p:nvPr userDrawn="1"/>
        </p:nvSpPr>
        <p:spPr>
          <a:xfrm>
            <a:off x="3942081" y="0"/>
            <a:ext cx="365760" cy="365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54BFDB3-CC2F-4666-9557-90812A8E5147}"/>
              </a:ext>
            </a:extLst>
          </p:cNvPr>
          <p:cNvSpPr/>
          <p:nvPr userDrawn="1"/>
        </p:nvSpPr>
        <p:spPr>
          <a:xfrm>
            <a:off x="11467872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DD356C3-53D1-4AF1-B3FD-AEEFF75FDB5C}"/>
              </a:ext>
            </a:extLst>
          </p:cNvPr>
          <p:cNvSpPr/>
          <p:nvPr userDrawn="1"/>
        </p:nvSpPr>
        <p:spPr>
          <a:xfrm>
            <a:off x="10751130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8C89E7C-AF7A-4E82-B01B-1A945C7BBF79}"/>
              </a:ext>
            </a:extLst>
          </p:cNvPr>
          <p:cNvSpPr/>
          <p:nvPr userDrawn="1"/>
        </p:nvSpPr>
        <p:spPr>
          <a:xfrm>
            <a:off x="11826240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605B19F-DE4A-4705-A964-0579015AED0E}"/>
              </a:ext>
            </a:extLst>
          </p:cNvPr>
          <p:cNvSpPr/>
          <p:nvPr userDrawn="1"/>
        </p:nvSpPr>
        <p:spPr>
          <a:xfrm>
            <a:off x="10034388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D299157-3482-4535-BECD-566EFFF308AD}"/>
              </a:ext>
            </a:extLst>
          </p:cNvPr>
          <p:cNvSpPr/>
          <p:nvPr userDrawn="1"/>
        </p:nvSpPr>
        <p:spPr>
          <a:xfrm>
            <a:off x="9317646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C8CCBF5-CCDC-43C9-B57D-B9DAE23B58BE}"/>
              </a:ext>
            </a:extLst>
          </p:cNvPr>
          <p:cNvSpPr/>
          <p:nvPr userDrawn="1"/>
        </p:nvSpPr>
        <p:spPr>
          <a:xfrm>
            <a:off x="8600904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F412D896-790A-420A-BBFB-AFDB7BD9B603}"/>
              </a:ext>
            </a:extLst>
          </p:cNvPr>
          <p:cNvSpPr/>
          <p:nvPr userDrawn="1"/>
        </p:nvSpPr>
        <p:spPr>
          <a:xfrm>
            <a:off x="9676017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5941E70-EE67-4F80-B753-2F6426D0A9DA}"/>
              </a:ext>
            </a:extLst>
          </p:cNvPr>
          <p:cNvSpPr/>
          <p:nvPr userDrawn="1"/>
        </p:nvSpPr>
        <p:spPr>
          <a:xfrm>
            <a:off x="8242533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751E552-2222-4200-8E39-4DF2BEB677FD}"/>
              </a:ext>
            </a:extLst>
          </p:cNvPr>
          <p:cNvSpPr/>
          <p:nvPr userDrawn="1"/>
        </p:nvSpPr>
        <p:spPr>
          <a:xfrm>
            <a:off x="7884162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43002CA-9883-43A9-B000-00F9F7A14D27}"/>
              </a:ext>
            </a:extLst>
          </p:cNvPr>
          <p:cNvSpPr/>
          <p:nvPr userDrawn="1"/>
        </p:nvSpPr>
        <p:spPr>
          <a:xfrm>
            <a:off x="6809049" y="0"/>
            <a:ext cx="36576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61A1E0B-5D8C-42BB-8493-4A6E267A7C73}"/>
              </a:ext>
            </a:extLst>
          </p:cNvPr>
          <p:cNvSpPr/>
          <p:nvPr userDrawn="1"/>
        </p:nvSpPr>
        <p:spPr>
          <a:xfrm>
            <a:off x="11109501" y="0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1E86EA3-C77E-4F5B-B2D8-06ACD07DECA4}"/>
              </a:ext>
            </a:extLst>
          </p:cNvPr>
          <p:cNvSpPr/>
          <p:nvPr userDrawn="1"/>
        </p:nvSpPr>
        <p:spPr>
          <a:xfrm>
            <a:off x="7525791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5DD0E5EA-DA68-48FA-984B-26F2185EF431}"/>
              </a:ext>
            </a:extLst>
          </p:cNvPr>
          <p:cNvSpPr/>
          <p:nvPr userDrawn="1"/>
        </p:nvSpPr>
        <p:spPr>
          <a:xfrm>
            <a:off x="8959275" y="0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B1E5F851-80EC-44A1-B97A-D40F00A63A11}"/>
              </a:ext>
            </a:extLst>
          </p:cNvPr>
          <p:cNvSpPr/>
          <p:nvPr userDrawn="1"/>
        </p:nvSpPr>
        <p:spPr>
          <a:xfrm>
            <a:off x="7167420" y="0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06D6FCB-D2DE-4100-B034-4F158AA21763}"/>
              </a:ext>
            </a:extLst>
          </p:cNvPr>
          <p:cNvSpPr/>
          <p:nvPr userDrawn="1"/>
        </p:nvSpPr>
        <p:spPr>
          <a:xfrm>
            <a:off x="6450678" y="0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93C2CDE-BD78-4521-A433-7332BF3D57FA}"/>
              </a:ext>
            </a:extLst>
          </p:cNvPr>
          <p:cNvSpPr/>
          <p:nvPr userDrawn="1"/>
        </p:nvSpPr>
        <p:spPr>
          <a:xfrm>
            <a:off x="10392759" y="0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Title 1">
            <a:extLst>
              <a:ext uri="{FF2B5EF4-FFF2-40B4-BE49-F238E27FC236}">
                <a16:creationId xmlns:a16="http://schemas.microsoft.com/office/drawing/2014/main" id="{9FDBCD91-EE94-4107-8814-059FE0E8F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822960"/>
            <a:ext cx="5029200" cy="3474720"/>
          </a:xfrm>
        </p:spPr>
        <p:txBody>
          <a:bodyPr anchor="b">
            <a:normAutofit/>
          </a:bodyPr>
          <a:lstStyle>
            <a:lvl1pPr marL="0"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5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AA378BB-A5C4-B488-66D0-67352E965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97280" y="5138928"/>
            <a:ext cx="628650" cy="1822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88210B3D-B146-5C61-9C02-6F9BC9B1FE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7280" y="5577840"/>
            <a:ext cx="5029200" cy="457200"/>
          </a:xfrm>
        </p:spPr>
        <p:txBody>
          <a:bodyPr l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15048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9801717-EC04-4D9F-BE50-E726ECAC1136}"/>
              </a:ext>
            </a:extLst>
          </p:cNvPr>
          <p:cNvSpPr/>
          <p:nvPr userDrawn="1"/>
        </p:nvSpPr>
        <p:spPr>
          <a:xfrm>
            <a:off x="0" y="13716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1841E8-8EE7-488E-B7DD-D1F23F79128D}"/>
              </a:ext>
            </a:extLst>
          </p:cNvPr>
          <p:cNvSpPr/>
          <p:nvPr userDrawn="1"/>
        </p:nvSpPr>
        <p:spPr>
          <a:xfrm>
            <a:off x="0" y="24003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AEF00F-18B6-43AC-BF54-3B4939890FE1}"/>
              </a:ext>
            </a:extLst>
          </p:cNvPr>
          <p:cNvSpPr/>
          <p:nvPr userDrawn="1"/>
        </p:nvSpPr>
        <p:spPr>
          <a:xfrm>
            <a:off x="0" y="27432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BC54B6B-8A0E-422F-B2FF-A68441C16904}"/>
              </a:ext>
            </a:extLst>
          </p:cNvPr>
          <p:cNvSpPr/>
          <p:nvPr userDrawn="1"/>
        </p:nvSpPr>
        <p:spPr>
          <a:xfrm>
            <a:off x="0" y="30861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602B99D-D623-4FE2-BDFD-A23B43BEBBDD}"/>
              </a:ext>
            </a:extLst>
          </p:cNvPr>
          <p:cNvSpPr/>
          <p:nvPr userDrawn="1"/>
        </p:nvSpPr>
        <p:spPr>
          <a:xfrm>
            <a:off x="0" y="34290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4892CE3-43B8-4AF7-8E2E-1E5C2045F89A}"/>
              </a:ext>
            </a:extLst>
          </p:cNvPr>
          <p:cNvSpPr/>
          <p:nvPr userDrawn="1"/>
        </p:nvSpPr>
        <p:spPr>
          <a:xfrm>
            <a:off x="0" y="37719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C5002F-39B4-49E5-B179-A5F9A322772D}"/>
              </a:ext>
            </a:extLst>
          </p:cNvPr>
          <p:cNvSpPr/>
          <p:nvPr userDrawn="1"/>
        </p:nvSpPr>
        <p:spPr>
          <a:xfrm>
            <a:off x="0" y="41148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847AC63-E8C8-47EF-BDEA-DF587155527B}"/>
              </a:ext>
            </a:extLst>
          </p:cNvPr>
          <p:cNvSpPr/>
          <p:nvPr userDrawn="1"/>
        </p:nvSpPr>
        <p:spPr>
          <a:xfrm>
            <a:off x="0" y="44577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EAD15DF-3882-4D15-8A5D-B08B7A32A9B0}"/>
              </a:ext>
            </a:extLst>
          </p:cNvPr>
          <p:cNvSpPr/>
          <p:nvPr userDrawn="1"/>
        </p:nvSpPr>
        <p:spPr>
          <a:xfrm>
            <a:off x="0" y="48006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3A3B466-F022-4299-8575-4347D62E5ADB}"/>
              </a:ext>
            </a:extLst>
          </p:cNvPr>
          <p:cNvSpPr/>
          <p:nvPr userDrawn="1"/>
        </p:nvSpPr>
        <p:spPr>
          <a:xfrm>
            <a:off x="0" y="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103BE58-6B70-49F5-8283-BF3B0B35E1D7}"/>
              </a:ext>
            </a:extLst>
          </p:cNvPr>
          <p:cNvSpPr/>
          <p:nvPr userDrawn="1"/>
        </p:nvSpPr>
        <p:spPr>
          <a:xfrm>
            <a:off x="0" y="6515100"/>
            <a:ext cx="342900" cy="342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65F4154-50AA-4593-A86B-2A7A582D30AA}"/>
              </a:ext>
            </a:extLst>
          </p:cNvPr>
          <p:cNvSpPr/>
          <p:nvPr userDrawn="1"/>
        </p:nvSpPr>
        <p:spPr>
          <a:xfrm>
            <a:off x="0" y="3429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635667C-FE54-4C6C-81D2-C117F6848A7C}"/>
              </a:ext>
            </a:extLst>
          </p:cNvPr>
          <p:cNvSpPr/>
          <p:nvPr userDrawn="1"/>
        </p:nvSpPr>
        <p:spPr>
          <a:xfrm>
            <a:off x="0" y="51435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B327EE7-DDE6-4725-9791-0909802594D4}"/>
              </a:ext>
            </a:extLst>
          </p:cNvPr>
          <p:cNvSpPr/>
          <p:nvPr userDrawn="1"/>
        </p:nvSpPr>
        <p:spPr>
          <a:xfrm>
            <a:off x="0" y="54864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880683C-A1F9-41B4-92B6-6690A542A9CA}"/>
              </a:ext>
            </a:extLst>
          </p:cNvPr>
          <p:cNvSpPr/>
          <p:nvPr userDrawn="1"/>
        </p:nvSpPr>
        <p:spPr>
          <a:xfrm>
            <a:off x="0" y="58293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BF012F1-D588-4F57-88B5-6F5532BADA92}"/>
              </a:ext>
            </a:extLst>
          </p:cNvPr>
          <p:cNvSpPr/>
          <p:nvPr userDrawn="1"/>
        </p:nvSpPr>
        <p:spPr>
          <a:xfrm>
            <a:off x="0" y="61722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8FFED0C-C9D9-439B-8A01-3C4181694F90}"/>
              </a:ext>
            </a:extLst>
          </p:cNvPr>
          <p:cNvSpPr/>
          <p:nvPr userDrawn="1"/>
        </p:nvSpPr>
        <p:spPr>
          <a:xfrm>
            <a:off x="0" y="685800"/>
            <a:ext cx="342900" cy="342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03FFB96-6B81-475C-995F-610FEC231FEE}"/>
              </a:ext>
            </a:extLst>
          </p:cNvPr>
          <p:cNvSpPr/>
          <p:nvPr userDrawn="1"/>
        </p:nvSpPr>
        <p:spPr>
          <a:xfrm>
            <a:off x="0" y="10287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E12DC0D-3BAD-4A09-83DE-A880AF5D71CB}"/>
              </a:ext>
            </a:extLst>
          </p:cNvPr>
          <p:cNvSpPr/>
          <p:nvPr userDrawn="1"/>
        </p:nvSpPr>
        <p:spPr>
          <a:xfrm>
            <a:off x="0" y="17145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069B2B0-3E3B-4E71-8023-5CEF05BF4DF3}"/>
              </a:ext>
            </a:extLst>
          </p:cNvPr>
          <p:cNvSpPr/>
          <p:nvPr userDrawn="1"/>
        </p:nvSpPr>
        <p:spPr>
          <a:xfrm>
            <a:off x="0" y="2057400"/>
            <a:ext cx="342900" cy="342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560320"/>
            <a:ext cx="4645152" cy="3566160"/>
          </a:xfrm>
        </p:spPr>
        <p:txBody>
          <a:bodyPr lIns="0" anchor="t">
            <a:normAutofit/>
          </a:bodyPr>
          <a:lstStyle>
            <a:lvl1pPr marL="0"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6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A1B7E8-2CFA-29DD-500E-429274984C2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00" y="2560320"/>
            <a:ext cx="5257800" cy="356552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E0B9BB-DE60-45D5-BB83-F9309D54AD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7/13/20XX</a:t>
            </a:r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C1814D13-F502-4AE1-80E4-7479F5797A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D4AA35C5-6F41-4930-94A5-EE0C651150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8E699F-5AAB-313F-E7C1-1C2F2A9D7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97280" y="1941820"/>
            <a:ext cx="628650" cy="18225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066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ramed picture lef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7648" y="1517904"/>
            <a:ext cx="5029200" cy="3931920"/>
          </a:xfrm>
        </p:spPr>
        <p:txBody>
          <a:bodyPr lIns="0" anchor="b">
            <a:normAutofit/>
          </a:bodyPr>
          <a:lstStyle>
            <a:lvl1pPr>
              <a:lnSpc>
                <a:spcPct val="80000"/>
              </a:lnSpc>
              <a:defRPr lang="en-US" sz="5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7" name="Picture Placeholder 106">
            <a:extLst>
              <a:ext uri="{FF2B5EF4-FFF2-40B4-BE49-F238E27FC236}">
                <a16:creationId xmlns:a16="http://schemas.microsoft.com/office/drawing/2014/main" id="{C1039393-3B8E-4456-97AA-ADBC1801007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1944" y="553068"/>
            <a:ext cx="4608576" cy="5748673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438815-B9AF-4BA5-B8D6-3311C4949F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7648" y="5577840"/>
            <a:ext cx="5029200" cy="727092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B87F0D-3BAB-446D-B8D9-08B2C2BB3BD7}"/>
              </a:ext>
            </a:extLst>
          </p:cNvPr>
          <p:cNvSpPr/>
          <p:nvPr userDrawn="1"/>
        </p:nvSpPr>
        <p:spPr>
          <a:xfrm>
            <a:off x="0" y="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F04AEEB-DA23-4423-A0A2-D2E04125C4A7}"/>
              </a:ext>
            </a:extLst>
          </p:cNvPr>
          <p:cNvSpPr/>
          <p:nvPr userDrawn="1"/>
        </p:nvSpPr>
        <p:spPr>
          <a:xfrm>
            <a:off x="0" y="572886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2058B74-EF5C-4574-9B30-072FA59B9B21}"/>
              </a:ext>
            </a:extLst>
          </p:cNvPr>
          <p:cNvSpPr/>
          <p:nvPr userDrawn="1"/>
        </p:nvSpPr>
        <p:spPr>
          <a:xfrm>
            <a:off x="0" y="1145772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AE24787-0FCF-4199-AB93-6593FE032C55}"/>
              </a:ext>
            </a:extLst>
          </p:cNvPr>
          <p:cNvSpPr/>
          <p:nvPr userDrawn="1"/>
        </p:nvSpPr>
        <p:spPr>
          <a:xfrm>
            <a:off x="0" y="1718658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F44E538-795F-4C68-9305-B6955DBC7F5D}"/>
              </a:ext>
            </a:extLst>
          </p:cNvPr>
          <p:cNvSpPr/>
          <p:nvPr userDrawn="1"/>
        </p:nvSpPr>
        <p:spPr>
          <a:xfrm>
            <a:off x="0" y="2291544"/>
            <a:ext cx="576072" cy="576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1A0463E-1142-44E9-8CB3-9F22F5DF78A8}"/>
              </a:ext>
            </a:extLst>
          </p:cNvPr>
          <p:cNvSpPr/>
          <p:nvPr userDrawn="1"/>
        </p:nvSpPr>
        <p:spPr>
          <a:xfrm>
            <a:off x="0" y="2864430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7898DBE-884D-4A00-AF2F-4295EAF41E13}"/>
              </a:ext>
            </a:extLst>
          </p:cNvPr>
          <p:cNvSpPr/>
          <p:nvPr userDrawn="1"/>
        </p:nvSpPr>
        <p:spPr>
          <a:xfrm>
            <a:off x="0" y="3437316"/>
            <a:ext cx="576072" cy="5760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3AB5AC4-C502-4D78-A602-3027D20AB33A}"/>
              </a:ext>
            </a:extLst>
          </p:cNvPr>
          <p:cNvSpPr/>
          <p:nvPr userDrawn="1"/>
        </p:nvSpPr>
        <p:spPr>
          <a:xfrm>
            <a:off x="0" y="4010202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DF81845-E621-4070-9AD6-1F40FFDD82E2}"/>
              </a:ext>
            </a:extLst>
          </p:cNvPr>
          <p:cNvSpPr/>
          <p:nvPr userDrawn="1"/>
        </p:nvSpPr>
        <p:spPr>
          <a:xfrm>
            <a:off x="0" y="458308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9190B9C-4A97-4EDC-9CBD-A68122AE2419}"/>
              </a:ext>
            </a:extLst>
          </p:cNvPr>
          <p:cNvSpPr/>
          <p:nvPr userDrawn="1"/>
        </p:nvSpPr>
        <p:spPr>
          <a:xfrm>
            <a:off x="0" y="5155974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90346E6-78BF-48E9-8EF6-B77BAA49AADA}"/>
              </a:ext>
            </a:extLst>
          </p:cNvPr>
          <p:cNvSpPr/>
          <p:nvPr userDrawn="1"/>
        </p:nvSpPr>
        <p:spPr>
          <a:xfrm>
            <a:off x="0" y="572886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2A3902D-54BA-48ED-8547-8856B4F50D2D}"/>
              </a:ext>
            </a:extLst>
          </p:cNvPr>
          <p:cNvSpPr/>
          <p:nvPr userDrawn="1"/>
        </p:nvSpPr>
        <p:spPr>
          <a:xfrm>
            <a:off x="0" y="6281928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85555D5-968D-4715-BA22-C95642914BC2}"/>
              </a:ext>
            </a:extLst>
          </p:cNvPr>
          <p:cNvSpPr/>
          <p:nvPr userDrawn="1"/>
        </p:nvSpPr>
        <p:spPr>
          <a:xfrm>
            <a:off x="571944" y="0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F24F0F4-135E-4625-9A8E-38755078B5E7}"/>
              </a:ext>
            </a:extLst>
          </p:cNvPr>
          <p:cNvSpPr/>
          <p:nvPr userDrawn="1"/>
        </p:nvSpPr>
        <p:spPr>
          <a:xfrm>
            <a:off x="1148016" y="0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1969E72-FA7B-4358-8C46-7F15CF01A747}"/>
              </a:ext>
            </a:extLst>
          </p:cNvPr>
          <p:cNvSpPr/>
          <p:nvPr userDrawn="1"/>
        </p:nvSpPr>
        <p:spPr>
          <a:xfrm>
            <a:off x="1724088" y="0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12F9FDD1-1288-44CD-9C55-6CE3B2FB39F9}"/>
              </a:ext>
            </a:extLst>
          </p:cNvPr>
          <p:cNvSpPr/>
          <p:nvPr userDrawn="1"/>
        </p:nvSpPr>
        <p:spPr>
          <a:xfrm>
            <a:off x="2300160" y="0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30AC56B-D539-45B3-AD66-457D7D874CD8}"/>
              </a:ext>
            </a:extLst>
          </p:cNvPr>
          <p:cNvSpPr/>
          <p:nvPr userDrawn="1"/>
        </p:nvSpPr>
        <p:spPr>
          <a:xfrm>
            <a:off x="2876232" y="0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26434293-E220-465A-9EF3-FF90D0E0F19B}"/>
              </a:ext>
            </a:extLst>
          </p:cNvPr>
          <p:cNvSpPr/>
          <p:nvPr userDrawn="1"/>
        </p:nvSpPr>
        <p:spPr>
          <a:xfrm>
            <a:off x="3452304" y="0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751B4BA-EAD6-4F27-B051-F799EBBAAE12}"/>
              </a:ext>
            </a:extLst>
          </p:cNvPr>
          <p:cNvSpPr/>
          <p:nvPr userDrawn="1"/>
        </p:nvSpPr>
        <p:spPr>
          <a:xfrm>
            <a:off x="4028376" y="0"/>
            <a:ext cx="576072" cy="576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F6A1809-5EEE-4801-A2B0-7350405CDEB5}"/>
              </a:ext>
            </a:extLst>
          </p:cNvPr>
          <p:cNvSpPr/>
          <p:nvPr userDrawn="1"/>
        </p:nvSpPr>
        <p:spPr>
          <a:xfrm>
            <a:off x="4604448" y="0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E3B41004-5241-4ED8-8DBD-6D7345DFC934}"/>
              </a:ext>
            </a:extLst>
          </p:cNvPr>
          <p:cNvSpPr/>
          <p:nvPr userDrawn="1"/>
        </p:nvSpPr>
        <p:spPr>
          <a:xfrm>
            <a:off x="5180520" y="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72EC9AD5-87ED-4FC3-A142-A87EB8359263}"/>
              </a:ext>
            </a:extLst>
          </p:cNvPr>
          <p:cNvSpPr/>
          <p:nvPr userDrawn="1"/>
        </p:nvSpPr>
        <p:spPr>
          <a:xfrm>
            <a:off x="5180520" y="563966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6BFD4027-F2BA-4F92-8229-FC2C25423B98}"/>
              </a:ext>
            </a:extLst>
          </p:cNvPr>
          <p:cNvSpPr/>
          <p:nvPr userDrawn="1"/>
        </p:nvSpPr>
        <p:spPr>
          <a:xfrm>
            <a:off x="5180520" y="1136852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5A0F8C7-1908-4500-B7D3-5BEDCCC233D8}"/>
              </a:ext>
            </a:extLst>
          </p:cNvPr>
          <p:cNvSpPr/>
          <p:nvPr userDrawn="1"/>
        </p:nvSpPr>
        <p:spPr>
          <a:xfrm>
            <a:off x="5180520" y="1709738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34614BC4-1B39-4DE0-ACCE-6DDED4710BEF}"/>
              </a:ext>
            </a:extLst>
          </p:cNvPr>
          <p:cNvSpPr/>
          <p:nvPr userDrawn="1"/>
        </p:nvSpPr>
        <p:spPr>
          <a:xfrm>
            <a:off x="5180520" y="2282624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CF20A7E0-34F3-480A-9BE6-79B88802E55B}"/>
              </a:ext>
            </a:extLst>
          </p:cNvPr>
          <p:cNvSpPr/>
          <p:nvPr userDrawn="1"/>
        </p:nvSpPr>
        <p:spPr>
          <a:xfrm>
            <a:off x="5180520" y="2855510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C6A8074E-3117-4E9F-A0E2-53086DF7453D}"/>
              </a:ext>
            </a:extLst>
          </p:cNvPr>
          <p:cNvSpPr/>
          <p:nvPr userDrawn="1"/>
        </p:nvSpPr>
        <p:spPr>
          <a:xfrm>
            <a:off x="5180520" y="3428396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7D0C6A1-221D-421D-9992-0F6CB576A685}"/>
              </a:ext>
            </a:extLst>
          </p:cNvPr>
          <p:cNvSpPr/>
          <p:nvPr userDrawn="1"/>
        </p:nvSpPr>
        <p:spPr>
          <a:xfrm>
            <a:off x="5180520" y="4001282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F39E7BB0-5CBA-4258-A058-DD0BD25C2F8E}"/>
              </a:ext>
            </a:extLst>
          </p:cNvPr>
          <p:cNvSpPr/>
          <p:nvPr userDrawn="1"/>
        </p:nvSpPr>
        <p:spPr>
          <a:xfrm>
            <a:off x="5180520" y="457416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53B2A275-45FA-4398-8B2D-80B189135727}"/>
              </a:ext>
            </a:extLst>
          </p:cNvPr>
          <p:cNvSpPr/>
          <p:nvPr userDrawn="1"/>
        </p:nvSpPr>
        <p:spPr>
          <a:xfrm>
            <a:off x="5180520" y="5147054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2D63E382-D846-4749-9843-91E603EB5230}"/>
              </a:ext>
            </a:extLst>
          </p:cNvPr>
          <p:cNvSpPr/>
          <p:nvPr userDrawn="1"/>
        </p:nvSpPr>
        <p:spPr>
          <a:xfrm>
            <a:off x="5180520" y="5719940"/>
            <a:ext cx="576072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530F3E2-4C57-4A9F-BD15-4E34F155226A}"/>
              </a:ext>
            </a:extLst>
          </p:cNvPr>
          <p:cNvSpPr/>
          <p:nvPr userDrawn="1"/>
        </p:nvSpPr>
        <p:spPr>
          <a:xfrm>
            <a:off x="5180520" y="628192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4DD1FBBA-C4C1-423C-8D85-CC2FA3147C8D}"/>
              </a:ext>
            </a:extLst>
          </p:cNvPr>
          <p:cNvSpPr/>
          <p:nvPr userDrawn="1"/>
        </p:nvSpPr>
        <p:spPr>
          <a:xfrm>
            <a:off x="571944" y="6281928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348BA8A-9E10-4BDA-92EB-6C1021EBD8BB}"/>
              </a:ext>
            </a:extLst>
          </p:cNvPr>
          <p:cNvSpPr/>
          <p:nvPr userDrawn="1"/>
        </p:nvSpPr>
        <p:spPr>
          <a:xfrm>
            <a:off x="1148016" y="628192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0CF99AB6-B5E9-4BF1-A002-3ED17781E3B2}"/>
              </a:ext>
            </a:extLst>
          </p:cNvPr>
          <p:cNvSpPr/>
          <p:nvPr userDrawn="1"/>
        </p:nvSpPr>
        <p:spPr>
          <a:xfrm>
            <a:off x="1724088" y="6281928"/>
            <a:ext cx="576072" cy="576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FD504C16-D7B1-4B1A-BD29-5F63709EFBC0}"/>
              </a:ext>
            </a:extLst>
          </p:cNvPr>
          <p:cNvSpPr/>
          <p:nvPr userDrawn="1"/>
        </p:nvSpPr>
        <p:spPr>
          <a:xfrm>
            <a:off x="2300160" y="6281928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97BFC63B-0BE4-439A-A676-C1171E900B0F}"/>
              </a:ext>
            </a:extLst>
          </p:cNvPr>
          <p:cNvSpPr/>
          <p:nvPr userDrawn="1"/>
        </p:nvSpPr>
        <p:spPr>
          <a:xfrm>
            <a:off x="2876232" y="6281928"/>
            <a:ext cx="576072" cy="576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EBAB1FD7-5A5C-40DF-9C8E-6FCB53B52D50}"/>
              </a:ext>
            </a:extLst>
          </p:cNvPr>
          <p:cNvSpPr/>
          <p:nvPr userDrawn="1"/>
        </p:nvSpPr>
        <p:spPr>
          <a:xfrm>
            <a:off x="3452304" y="6281928"/>
            <a:ext cx="576072" cy="576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9E54DCBE-7693-49E1-A5FF-9553046ADC6C}"/>
              </a:ext>
            </a:extLst>
          </p:cNvPr>
          <p:cNvSpPr/>
          <p:nvPr userDrawn="1"/>
        </p:nvSpPr>
        <p:spPr>
          <a:xfrm>
            <a:off x="4028376" y="6281928"/>
            <a:ext cx="576072" cy="576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3CBA41F1-ED75-4F55-BA4B-F88B6BBAD51B}"/>
              </a:ext>
            </a:extLst>
          </p:cNvPr>
          <p:cNvSpPr/>
          <p:nvPr userDrawn="1"/>
        </p:nvSpPr>
        <p:spPr>
          <a:xfrm>
            <a:off x="4604448" y="6281928"/>
            <a:ext cx="576072" cy="576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4292027F-AAE9-4110-9FB9-9485D82493DC}"/>
              </a:ext>
            </a:extLst>
          </p:cNvPr>
          <p:cNvSpPr/>
          <p:nvPr userDrawn="1"/>
        </p:nvSpPr>
        <p:spPr>
          <a:xfrm>
            <a:off x="6327648" y="1133856"/>
            <a:ext cx="628650" cy="1822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543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9801717-EC04-4D9F-BE50-E726ECAC1136}"/>
              </a:ext>
            </a:extLst>
          </p:cNvPr>
          <p:cNvSpPr/>
          <p:nvPr userDrawn="1"/>
        </p:nvSpPr>
        <p:spPr>
          <a:xfrm>
            <a:off x="0" y="13716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1841E8-8EE7-488E-B7DD-D1F23F79128D}"/>
              </a:ext>
            </a:extLst>
          </p:cNvPr>
          <p:cNvSpPr/>
          <p:nvPr userDrawn="1"/>
        </p:nvSpPr>
        <p:spPr>
          <a:xfrm>
            <a:off x="0" y="24003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AEF00F-18B6-43AC-BF54-3B4939890FE1}"/>
              </a:ext>
            </a:extLst>
          </p:cNvPr>
          <p:cNvSpPr/>
          <p:nvPr userDrawn="1"/>
        </p:nvSpPr>
        <p:spPr>
          <a:xfrm>
            <a:off x="0" y="27432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BC54B6B-8A0E-422F-B2FF-A68441C16904}"/>
              </a:ext>
            </a:extLst>
          </p:cNvPr>
          <p:cNvSpPr/>
          <p:nvPr userDrawn="1"/>
        </p:nvSpPr>
        <p:spPr>
          <a:xfrm>
            <a:off x="0" y="30861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602B99D-D623-4FE2-BDFD-A23B43BEBBDD}"/>
              </a:ext>
            </a:extLst>
          </p:cNvPr>
          <p:cNvSpPr/>
          <p:nvPr userDrawn="1"/>
        </p:nvSpPr>
        <p:spPr>
          <a:xfrm>
            <a:off x="0" y="34290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4892CE3-43B8-4AF7-8E2E-1E5C2045F89A}"/>
              </a:ext>
            </a:extLst>
          </p:cNvPr>
          <p:cNvSpPr/>
          <p:nvPr userDrawn="1"/>
        </p:nvSpPr>
        <p:spPr>
          <a:xfrm>
            <a:off x="0" y="37719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C5002F-39B4-49E5-B179-A5F9A322772D}"/>
              </a:ext>
            </a:extLst>
          </p:cNvPr>
          <p:cNvSpPr/>
          <p:nvPr userDrawn="1"/>
        </p:nvSpPr>
        <p:spPr>
          <a:xfrm>
            <a:off x="0" y="41148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847AC63-E8C8-47EF-BDEA-DF587155527B}"/>
              </a:ext>
            </a:extLst>
          </p:cNvPr>
          <p:cNvSpPr/>
          <p:nvPr userDrawn="1"/>
        </p:nvSpPr>
        <p:spPr>
          <a:xfrm>
            <a:off x="0" y="44577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EAD15DF-3882-4D15-8A5D-B08B7A32A9B0}"/>
              </a:ext>
            </a:extLst>
          </p:cNvPr>
          <p:cNvSpPr/>
          <p:nvPr userDrawn="1"/>
        </p:nvSpPr>
        <p:spPr>
          <a:xfrm>
            <a:off x="0" y="48006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3A3B466-F022-4299-8575-4347D62E5ADB}"/>
              </a:ext>
            </a:extLst>
          </p:cNvPr>
          <p:cNvSpPr/>
          <p:nvPr userDrawn="1"/>
        </p:nvSpPr>
        <p:spPr>
          <a:xfrm>
            <a:off x="0" y="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103BE58-6B70-49F5-8283-BF3B0B35E1D7}"/>
              </a:ext>
            </a:extLst>
          </p:cNvPr>
          <p:cNvSpPr/>
          <p:nvPr userDrawn="1"/>
        </p:nvSpPr>
        <p:spPr>
          <a:xfrm>
            <a:off x="0" y="6515100"/>
            <a:ext cx="342900" cy="342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65F4154-50AA-4593-A86B-2A7A582D30AA}"/>
              </a:ext>
            </a:extLst>
          </p:cNvPr>
          <p:cNvSpPr/>
          <p:nvPr userDrawn="1"/>
        </p:nvSpPr>
        <p:spPr>
          <a:xfrm>
            <a:off x="0" y="3429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635667C-FE54-4C6C-81D2-C117F6848A7C}"/>
              </a:ext>
            </a:extLst>
          </p:cNvPr>
          <p:cNvSpPr/>
          <p:nvPr userDrawn="1"/>
        </p:nvSpPr>
        <p:spPr>
          <a:xfrm>
            <a:off x="0" y="51435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B327EE7-DDE6-4725-9791-0909802594D4}"/>
              </a:ext>
            </a:extLst>
          </p:cNvPr>
          <p:cNvSpPr/>
          <p:nvPr userDrawn="1"/>
        </p:nvSpPr>
        <p:spPr>
          <a:xfrm>
            <a:off x="0" y="54864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880683C-A1F9-41B4-92B6-6690A542A9CA}"/>
              </a:ext>
            </a:extLst>
          </p:cNvPr>
          <p:cNvSpPr/>
          <p:nvPr userDrawn="1"/>
        </p:nvSpPr>
        <p:spPr>
          <a:xfrm>
            <a:off x="0" y="5829300"/>
            <a:ext cx="342900" cy="34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BF012F1-D588-4F57-88B5-6F5532BADA92}"/>
              </a:ext>
            </a:extLst>
          </p:cNvPr>
          <p:cNvSpPr/>
          <p:nvPr userDrawn="1"/>
        </p:nvSpPr>
        <p:spPr>
          <a:xfrm>
            <a:off x="0" y="6172200"/>
            <a:ext cx="342900" cy="34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8FFED0C-C9D9-439B-8A01-3C4181694F90}"/>
              </a:ext>
            </a:extLst>
          </p:cNvPr>
          <p:cNvSpPr/>
          <p:nvPr userDrawn="1"/>
        </p:nvSpPr>
        <p:spPr>
          <a:xfrm>
            <a:off x="0" y="685800"/>
            <a:ext cx="342900" cy="342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03FFB96-6B81-475C-995F-610FEC231FEE}"/>
              </a:ext>
            </a:extLst>
          </p:cNvPr>
          <p:cNvSpPr/>
          <p:nvPr userDrawn="1"/>
        </p:nvSpPr>
        <p:spPr>
          <a:xfrm>
            <a:off x="0" y="1028700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E12DC0D-3BAD-4A09-83DE-A880AF5D71CB}"/>
              </a:ext>
            </a:extLst>
          </p:cNvPr>
          <p:cNvSpPr/>
          <p:nvPr userDrawn="1"/>
        </p:nvSpPr>
        <p:spPr>
          <a:xfrm>
            <a:off x="0" y="1714500"/>
            <a:ext cx="342900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069B2B0-3E3B-4E71-8023-5CEF05BF4DF3}"/>
              </a:ext>
            </a:extLst>
          </p:cNvPr>
          <p:cNvSpPr/>
          <p:nvPr userDrawn="1"/>
        </p:nvSpPr>
        <p:spPr>
          <a:xfrm>
            <a:off x="0" y="2057400"/>
            <a:ext cx="342900" cy="342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3216" y="1600200"/>
            <a:ext cx="3931920" cy="2468880"/>
          </a:xfrm>
        </p:spPr>
        <p:txBody>
          <a:bodyPr lIns="0" anchor="t">
            <a:normAutofit/>
          </a:bodyPr>
          <a:lstStyle>
            <a:lvl1pPr marL="0"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6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A81336A6-FDB1-681C-EC4F-5339DD8CCF3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161288" y="292608"/>
            <a:ext cx="5358384" cy="6172200"/>
          </a:xfrm>
        </p:spPr>
        <p:txBody>
          <a:bodyPr anchor="ctr">
            <a:normAutofit/>
          </a:bodyPr>
          <a:lstStyle>
            <a:lvl1pPr>
              <a:spcBef>
                <a:spcPts val="1600"/>
              </a:spcBef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A1B7E8-2CFA-29DD-500E-429274984C2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443216" y="4206240"/>
            <a:ext cx="3931920" cy="201168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E0B9BB-DE60-45D5-BB83-F9309D54AD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7/13/20XX</a:t>
            </a:r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C1814D13-F502-4AE1-80E4-7479F5797A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D4AA35C5-6F41-4930-94A5-EE0C651150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8E699F-5AAB-313F-E7C1-1C2F2A9D7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43216" y="1133856"/>
            <a:ext cx="628650" cy="1822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444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picture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3C3D54C-F4F9-4FBF-80F6-F45EFD6A2CFF}"/>
              </a:ext>
            </a:extLst>
          </p:cNvPr>
          <p:cNvSpPr/>
          <p:nvPr userDrawn="1"/>
        </p:nvSpPr>
        <p:spPr>
          <a:xfrm>
            <a:off x="0" y="0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70E28C-9E20-435C-99D0-48CF2909019B}"/>
              </a:ext>
            </a:extLst>
          </p:cNvPr>
          <p:cNvSpPr/>
          <p:nvPr userDrawn="1"/>
        </p:nvSpPr>
        <p:spPr>
          <a:xfrm>
            <a:off x="1213390" y="0"/>
            <a:ext cx="607060" cy="6070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06EA5A-9289-4E46-9AB8-457FE7AD1491}"/>
              </a:ext>
            </a:extLst>
          </p:cNvPr>
          <p:cNvSpPr/>
          <p:nvPr userDrawn="1"/>
        </p:nvSpPr>
        <p:spPr>
          <a:xfrm>
            <a:off x="1820085" y="0"/>
            <a:ext cx="607060" cy="6070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425AF3-AF4E-4334-8EF6-9C9C36BFF6E9}"/>
              </a:ext>
            </a:extLst>
          </p:cNvPr>
          <p:cNvSpPr/>
          <p:nvPr userDrawn="1"/>
        </p:nvSpPr>
        <p:spPr>
          <a:xfrm>
            <a:off x="2426780" y="0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44959B-5FB7-4710-8EB4-C6F2E27C47D4}"/>
              </a:ext>
            </a:extLst>
          </p:cNvPr>
          <p:cNvSpPr/>
          <p:nvPr userDrawn="1"/>
        </p:nvSpPr>
        <p:spPr>
          <a:xfrm>
            <a:off x="3033475" y="0"/>
            <a:ext cx="607060" cy="6070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E72CBB0-055F-4C86-A198-4CCA83E0D07C}"/>
              </a:ext>
            </a:extLst>
          </p:cNvPr>
          <p:cNvSpPr/>
          <p:nvPr userDrawn="1"/>
        </p:nvSpPr>
        <p:spPr>
          <a:xfrm>
            <a:off x="3640170" y="0"/>
            <a:ext cx="607060" cy="6070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1507067-9434-4548-88C1-96187DB5A02A}"/>
              </a:ext>
            </a:extLst>
          </p:cNvPr>
          <p:cNvSpPr/>
          <p:nvPr userDrawn="1"/>
        </p:nvSpPr>
        <p:spPr>
          <a:xfrm>
            <a:off x="4246865" y="0"/>
            <a:ext cx="607060" cy="6070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4ACD849-640F-48CE-8342-1AE774134F52}"/>
              </a:ext>
            </a:extLst>
          </p:cNvPr>
          <p:cNvSpPr/>
          <p:nvPr userDrawn="1"/>
        </p:nvSpPr>
        <p:spPr>
          <a:xfrm>
            <a:off x="4853560" y="0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D195952-CF8E-4D15-9CC8-CA4743A73453}"/>
              </a:ext>
            </a:extLst>
          </p:cNvPr>
          <p:cNvSpPr/>
          <p:nvPr userDrawn="1"/>
        </p:nvSpPr>
        <p:spPr>
          <a:xfrm>
            <a:off x="5460256" y="0"/>
            <a:ext cx="607060" cy="6070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A1A4A50-99ED-4ED2-8288-09A681E55857}"/>
              </a:ext>
            </a:extLst>
          </p:cNvPr>
          <p:cNvSpPr/>
          <p:nvPr userDrawn="1"/>
        </p:nvSpPr>
        <p:spPr>
          <a:xfrm>
            <a:off x="606695" y="0"/>
            <a:ext cx="607060" cy="6070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5E24E4D-15D7-4BF5-9092-BD4E86DB7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120" y="548640"/>
            <a:ext cx="4572000" cy="2103120"/>
          </a:xfrm>
        </p:spPr>
        <p:txBody>
          <a:bodyPr lIns="0" anchor="b">
            <a:normAutofit/>
          </a:bodyPr>
          <a:lstStyle>
            <a:lvl1pPr>
              <a:lnSpc>
                <a:spcPct val="80000"/>
              </a:lnSpc>
              <a:defRPr lang="en-US" sz="36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28">
            <a:extLst>
              <a:ext uri="{FF2B5EF4-FFF2-40B4-BE49-F238E27FC236}">
                <a16:creationId xmlns:a16="http://schemas.microsoft.com/office/drawing/2014/main" id="{F5B0F680-047E-4915-A8F5-EFB05A62D5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607060"/>
            <a:ext cx="6071616" cy="6254745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9B083665-5C4D-5D9C-5068-E7DF81B599E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75120" y="3429000"/>
            <a:ext cx="4572000" cy="25146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693E355-5671-4FE4-8958-99FC40EF5B1D}"/>
              </a:ext>
            </a:extLst>
          </p:cNvPr>
          <p:cNvSpPr/>
          <p:nvPr userDrawn="1"/>
        </p:nvSpPr>
        <p:spPr>
          <a:xfrm>
            <a:off x="6743700" y="2850249"/>
            <a:ext cx="628650" cy="1822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749138" y="6356350"/>
            <a:ext cx="783776" cy="365125"/>
          </a:xfrm>
        </p:spPr>
        <p:txBody>
          <a:bodyPr lIns="0"/>
          <a:lstStyle>
            <a:lvl1pPr>
              <a:defRPr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7/13/20XX</a:t>
            </a:r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F3D699E8-339D-4753-8032-13F328CF9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47214" y="6356350"/>
            <a:ext cx="2808515" cy="365125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C24FE381-D866-4C7F-95D5-4CF34B3AD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0030" y="6356350"/>
            <a:ext cx="783770" cy="365125"/>
          </a:xfrm>
        </p:spPr>
        <p:txBody>
          <a:bodyPr/>
          <a:lstStyle>
            <a:lvl1pPr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567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>
            <a:extLst>
              <a:ext uri="{FF2B5EF4-FFF2-40B4-BE49-F238E27FC236}">
                <a16:creationId xmlns:a16="http://schemas.microsoft.com/office/drawing/2014/main" id="{E1FA9687-5666-46AC-B2C5-FDA4A4EF6670}"/>
              </a:ext>
            </a:extLst>
          </p:cNvPr>
          <p:cNvSpPr/>
          <p:nvPr userDrawn="1"/>
        </p:nvSpPr>
        <p:spPr>
          <a:xfrm>
            <a:off x="6099048" y="2560320"/>
            <a:ext cx="6089904" cy="42976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A0B6809-6EF5-4C1C-AE26-93D43D084EE4}"/>
              </a:ext>
            </a:extLst>
          </p:cNvPr>
          <p:cNvSpPr/>
          <p:nvPr userDrawn="1"/>
        </p:nvSpPr>
        <p:spPr>
          <a:xfrm>
            <a:off x="0" y="2560320"/>
            <a:ext cx="6099048" cy="4297680"/>
          </a:xfrm>
          <a:prstGeom prst="rect">
            <a:avLst/>
          </a:prstGeom>
          <a:solidFill>
            <a:schemeClr val="accent4"/>
          </a:solidFill>
          <a:ln w="349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801717-EC04-4D9F-BE50-E726ECAC1136}"/>
              </a:ext>
            </a:extLst>
          </p:cNvPr>
          <p:cNvSpPr/>
          <p:nvPr userDrawn="1"/>
        </p:nvSpPr>
        <p:spPr>
          <a:xfrm>
            <a:off x="5017194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1841E8-8EE7-488E-B7DD-D1F23F79128D}"/>
              </a:ext>
            </a:extLst>
          </p:cNvPr>
          <p:cNvSpPr/>
          <p:nvPr userDrawn="1"/>
        </p:nvSpPr>
        <p:spPr>
          <a:xfrm>
            <a:off x="4300452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AEF00F-18B6-43AC-BF54-3B4939890FE1}"/>
              </a:ext>
            </a:extLst>
          </p:cNvPr>
          <p:cNvSpPr/>
          <p:nvPr userDrawn="1"/>
        </p:nvSpPr>
        <p:spPr>
          <a:xfrm>
            <a:off x="5375565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BC54B6B-8A0E-422F-B2FF-A68441C16904}"/>
              </a:ext>
            </a:extLst>
          </p:cNvPr>
          <p:cNvSpPr/>
          <p:nvPr userDrawn="1"/>
        </p:nvSpPr>
        <p:spPr>
          <a:xfrm>
            <a:off x="3583710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602B99D-D623-4FE2-BDFD-A23B43BEBBDD}"/>
              </a:ext>
            </a:extLst>
          </p:cNvPr>
          <p:cNvSpPr/>
          <p:nvPr userDrawn="1"/>
        </p:nvSpPr>
        <p:spPr>
          <a:xfrm>
            <a:off x="2866968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4892CE3-43B8-4AF7-8E2E-1E5C2045F89A}"/>
              </a:ext>
            </a:extLst>
          </p:cNvPr>
          <p:cNvSpPr/>
          <p:nvPr userDrawn="1"/>
        </p:nvSpPr>
        <p:spPr>
          <a:xfrm>
            <a:off x="2150226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C5002F-39B4-49E5-B179-A5F9A322772D}"/>
              </a:ext>
            </a:extLst>
          </p:cNvPr>
          <p:cNvSpPr/>
          <p:nvPr userDrawn="1"/>
        </p:nvSpPr>
        <p:spPr>
          <a:xfrm>
            <a:off x="3225339" y="2467783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847AC63-E8C8-47EF-BDEA-DF587155527B}"/>
              </a:ext>
            </a:extLst>
          </p:cNvPr>
          <p:cNvSpPr/>
          <p:nvPr userDrawn="1"/>
        </p:nvSpPr>
        <p:spPr>
          <a:xfrm>
            <a:off x="1791855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EAD15DF-3882-4D15-8A5D-B08B7A32A9B0}"/>
              </a:ext>
            </a:extLst>
          </p:cNvPr>
          <p:cNvSpPr/>
          <p:nvPr userDrawn="1"/>
        </p:nvSpPr>
        <p:spPr>
          <a:xfrm>
            <a:off x="1433484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3A3B466-F022-4299-8575-4347D62E5ADB}"/>
              </a:ext>
            </a:extLst>
          </p:cNvPr>
          <p:cNvSpPr/>
          <p:nvPr userDrawn="1"/>
        </p:nvSpPr>
        <p:spPr>
          <a:xfrm>
            <a:off x="6092307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103BE58-6B70-49F5-8283-BF3B0B35E1D7}"/>
              </a:ext>
            </a:extLst>
          </p:cNvPr>
          <p:cNvSpPr/>
          <p:nvPr userDrawn="1"/>
        </p:nvSpPr>
        <p:spPr>
          <a:xfrm>
            <a:off x="358371" y="2467783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65F4154-50AA-4593-A86B-2A7A582D30AA}"/>
              </a:ext>
            </a:extLst>
          </p:cNvPr>
          <p:cNvSpPr/>
          <p:nvPr userDrawn="1"/>
        </p:nvSpPr>
        <p:spPr>
          <a:xfrm>
            <a:off x="4658823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635667C-FE54-4C6C-81D2-C117F6848A7C}"/>
              </a:ext>
            </a:extLst>
          </p:cNvPr>
          <p:cNvSpPr/>
          <p:nvPr userDrawn="1"/>
        </p:nvSpPr>
        <p:spPr>
          <a:xfrm>
            <a:off x="1075113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B327EE7-DDE6-4725-9791-0909802594D4}"/>
              </a:ext>
            </a:extLst>
          </p:cNvPr>
          <p:cNvSpPr/>
          <p:nvPr userDrawn="1"/>
        </p:nvSpPr>
        <p:spPr>
          <a:xfrm>
            <a:off x="2508597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880683C-A1F9-41B4-92B6-6690A542A9CA}"/>
              </a:ext>
            </a:extLst>
          </p:cNvPr>
          <p:cNvSpPr/>
          <p:nvPr userDrawn="1"/>
        </p:nvSpPr>
        <p:spPr>
          <a:xfrm>
            <a:off x="716742" y="2467783"/>
            <a:ext cx="365760" cy="365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BF012F1-D588-4F57-88B5-6F5532BADA92}"/>
              </a:ext>
            </a:extLst>
          </p:cNvPr>
          <p:cNvSpPr/>
          <p:nvPr userDrawn="1"/>
        </p:nvSpPr>
        <p:spPr>
          <a:xfrm>
            <a:off x="0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03FFB96-6B81-475C-995F-610FEC231FEE}"/>
              </a:ext>
            </a:extLst>
          </p:cNvPr>
          <p:cNvSpPr/>
          <p:nvPr userDrawn="1"/>
        </p:nvSpPr>
        <p:spPr>
          <a:xfrm>
            <a:off x="5733936" y="2467783"/>
            <a:ext cx="36576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069B2B0-3E3B-4E71-8023-5CEF05BF4DF3}"/>
              </a:ext>
            </a:extLst>
          </p:cNvPr>
          <p:cNvSpPr/>
          <p:nvPr userDrawn="1"/>
        </p:nvSpPr>
        <p:spPr>
          <a:xfrm>
            <a:off x="3942081" y="2467783"/>
            <a:ext cx="365760" cy="365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88EB2E-CD96-47B9-A63A-8D18CCA89512}"/>
              </a:ext>
            </a:extLst>
          </p:cNvPr>
          <p:cNvSpPr/>
          <p:nvPr userDrawn="1"/>
        </p:nvSpPr>
        <p:spPr>
          <a:xfrm>
            <a:off x="11467872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38708E-067F-4FA9-BA12-1C4EA2B37A63}"/>
              </a:ext>
            </a:extLst>
          </p:cNvPr>
          <p:cNvSpPr/>
          <p:nvPr userDrawn="1"/>
        </p:nvSpPr>
        <p:spPr>
          <a:xfrm>
            <a:off x="10751130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35FFEA-E06D-408B-A778-0B32F03EFF9F}"/>
              </a:ext>
            </a:extLst>
          </p:cNvPr>
          <p:cNvSpPr/>
          <p:nvPr userDrawn="1"/>
        </p:nvSpPr>
        <p:spPr>
          <a:xfrm>
            <a:off x="11826240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48561E-6688-489C-BA9B-9C5D3AD90706}"/>
              </a:ext>
            </a:extLst>
          </p:cNvPr>
          <p:cNvSpPr/>
          <p:nvPr userDrawn="1"/>
        </p:nvSpPr>
        <p:spPr>
          <a:xfrm>
            <a:off x="10034388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6BE74A-DCDC-4736-A000-7680D880DF04}"/>
              </a:ext>
            </a:extLst>
          </p:cNvPr>
          <p:cNvSpPr/>
          <p:nvPr userDrawn="1"/>
        </p:nvSpPr>
        <p:spPr>
          <a:xfrm>
            <a:off x="9317646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030A29-CB1B-4217-961C-E14F3593D004}"/>
              </a:ext>
            </a:extLst>
          </p:cNvPr>
          <p:cNvSpPr/>
          <p:nvPr userDrawn="1"/>
        </p:nvSpPr>
        <p:spPr>
          <a:xfrm>
            <a:off x="8600904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0C4995-9291-4EC8-9EE7-99138E697D86}"/>
              </a:ext>
            </a:extLst>
          </p:cNvPr>
          <p:cNvSpPr/>
          <p:nvPr userDrawn="1"/>
        </p:nvSpPr>
        <p:spPr>
          <a:xfrm>
            <a:off x="9676017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3F7B342-9394-4E5F-BE39-DC03310AD81F}"/>
              </a:ext>
            </a:extLst>
          </p:cNvPr>
          <p:cNvSpPr/>
          <p:nvPr userDrawn="1"/>
        </p:nvSpPr>
        <p:spPr>
          <a:xfrm>
            <a:off x="8242533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D4940C5-39A1-40E8-8A26-EDA81A5FF6E2}"/>
              </a:ext>
            </a:extLst>
          </p:cNvPr>
          <p:cNvSpPr/>
          <p:nvPr userDrawn="1"/>
        </p:nvSpPr>
        <p:spPr>
          <a:xfrm>
            <a:off x="7884162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F268A38-2DB0-40ED-A3BD-7B0DBF3DC185}"/>
              </a:ext>
            </a:extLst>
          </p:cNvPr>
          <p:cNvSpPr/>
          <p:nvPr userDrawn="1"/>
        </p:nvSpPr>
        <p:spPr>
          <a:xfrm>
            <a:off x="6809049" y="2467783"/>
            <a:ext cx="36576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222658B-4E93-40D4-8683-4BFDB7FD28AC}"/>
              </a:ext>
            </a:extLst>
          </p:cNvPr>
          <p:cNvSpPr/>
          <p:nvPr userDrawn="1"/>
        </p:nvSpPr>
        <p:spPr>
          <a:xfrm>
            <a:off x="11109501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E94E203-4D9D-4315-811B-6AEBDA949895}"/>
              </a:ext>
            </a:extLst>
          </p:cNvPr>
          <p:cNvSpPr/>
          <p:nvPr userDrawn="1"/>
        </p:nvSpPr>
        <p:spPr>
          <a:xfrm>
            <a:off x="7525791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58DF5A4-693E-486D-BAB8-69D0BDAE74CE}"/>
              </a:ext>
            </a:extLst>
          </p:cNvPr>
          <p:cNvSpPr/>
          <p:nvPr userDrawn="1"/>
        </p:nvSpPr>
        <p:spPr>
          <a:xfrm>
            <a:off x="8959275" y="2467783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FBA4F83-ED0B-439D-983D-DBBFB23D2612}"/>
              </a:ext>
            </a:extLst>
          </p:cNvPr>
          <p:cNvSpPr/>
          <p:nvPr userDrawn="1"/>
        </p:nvSpPr>
        <p:spPr>
          <a:xfrm>
            <a:off x="7167420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EB3F76F-9FC5-454E-9B4F-C471289878CD}"/>
              </a:ext>
            </a:extLst>
          </p:cNvPr>
          <p:cNvSpPr/>
          <p:nvPr userDrawn="1"/>
        </p:nvSpPr>
        <p:spPr>
          <a:xfrm>
            <a:off x="6450678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1B303D9-4182-4C78-A463-7ED50F26193B}"/>
              </a:ext>
            </a:extLst>
          </p:cNvPr>
          <p:cNvSpPr/>
          <p:nvPr userDrawn="1"/>
        </p:nvSpPr>
        <p:spPr>
          <a:xfrm>
            <a:off x="10392759" y="2467783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10515600" cy="1463040"/>
          </a:xfrm>
        </p:spPr>
        <p:txBody>
          <a:bodyPr anchor="ctr">
            <a:normAutofit/>
          </a:bodyPr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F8AE114F-BA87-536C-036A-0DB6E0BE7D3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41248" y="3474720"/>
            <a:ext cx="4544568" cy="2514600"/>
          </a:xfrm>
        </p:spPr>
        <p:txBody>
          <a:bodyPr anchor="t">
            <a:normAutofit/>
          </a:bodyPr>
          <a:lstStyle>
            <a:lvl1pPr marL="0" indent="0">
              <a:spcBef>
                <a:spcPts val="160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A6DAC790-B1F2-BF98-BA0C-C7E1773C47D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675120" y="3474720"/>
            <a:ext cx="4544568" cy="25146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4" name="Date Placeholder 3">
            <a:extLst>
              <a:ext uri="{FF2B5EF4-FFF2-40B4-BE49-F238E27FC236}">
                <a16:creationId xmlns:a16="http://schemas.microsoft.com/office/drawing/2014/main" id="{403A449B-E2DB-41B6-A150-A5C66BE78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7/13/20XX</a:t>
            </a:r>
          </a:p>
        </p:txBody>
      </p:sp>
      <p:sp>
        <p:nvSpPr>
          <p:cNvPr id="75" name="Footer Placeholder 4">
            <a:extLst>
              <a:ext uri="{FF2B5EF4-FFF2-40B4-BE49-F238E27FC236}">
                <a16:creationId xmlns:a16="http://schemas.microsoft.com/office/drawing/2014/main" id="{1D45A931-0FDA-46B3-A78A-EDB46C29F3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6" name="Slide Number Placeholder 5">
            <a:extLst>
              <a:ext uri="{FF2B5EF4-FFF2-40B4-BE49-F238E27FC236}">
                <a16:creationId xmlns:a16="http://schemas.microsoft.com/office/drawing/2014/main" id="{43592334-BF43-483B-9ED5-B96DF770B5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864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548640"/>
            <a:ext cx="4572000" cy="2103120"/>
          </a:xfrm>
        </p:spPr>
        <p:txBody>
          <a:bodyPr lIns="0" tIns="0" rIns="0" bIns="0" anchor="b">
            <a:norm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F8AE114F-BA87-536C-036A-0DB6E0BE7D3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22960" y="3429000"/>
            <a:ext cx="4572000" cy="2743200"/>
          </a:xfrm>
        </p:spPr>
        <p:txBody>
          <a:bodyPr lIns="0" tIns="0" rIns="0" bIns="0" anchor="t">
            <a:normAutofit/>
          </a:bodyPr>
          <a:lstStyle>
            <a:lvl1pPr marL="228600" indent="-228600">
              <a:spcBef>
                <a:spcPts val="1600"/>
              </a:spcBef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A6DAC790-B1F2-BF98-BA0C-C7E1773C47D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861304" y="795528"/>
            <a:ext cx="5495544" cy="52578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4" name="Date Placeholder 3">
            <a:extLst>
              <a:ext uri="{FF2B5EF4-FFF2-40B4-BE49-F238E27FC236}">
                <a16:creationId xmlns:a16="http://schemas.microsoft.com/office/drawing/2014/main" id="{403A449B-E2DB-41B6-A150-A5C66BE78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7/13/20XX</a:t>
            </a:r>
          </a:p>
        </p:txBody>
      </p:sp>
      <p:sp>
        <p:nvSpPr>
          <p:cNvPr id="75" name="Footer Placeholder 4">
            <a:extLst>
              <a:ext uri="{FF2B5EF4-FFF2-40B4-BE49-F238E27FC236}">
                <a16:creationId xmlns:a16="http://schemas.microsoft.com/office/drawing/2014/main" id="{1D45A931-0FDA-46B3-A78A-EDB46C29F3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6" name="Slide Number Placeholder 5">
            <a:extLst>
              <a:ext uri="{FF2B5EF4-FFF2-40B4-BE49-F238E27FC236}">
                <a16:creationId xmlns:a16="http://schemas.microsoft.com/office/drawing/2014/main" id="{43592334-BF43-483B-9ED5-B96DF770B5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6421C9-A6E7-D6F1-2797-6D59639AEF04}"/>
              </a:ext>
            </a:extLst>
          </p:cNvPr>
          <p:cNvSpPr/>
          <p:nvPr userDrawn="1"/>
        </p:nvSpPr>
        <p:spPr>
          <a:xfrm>
            <a:off x="822960" y="2850249"/>
            <a:ext cx="628650" cy="1822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431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63">
            <a:extLst>
              <a:ext uri="{FF2B5EF4-FFF2-40B4-BE49-F238E27FC236}">
                <a16:creationId xmlns:a16="http://schemas.microsoft.com/office/drawing/2014/main" id="{3A0B6809-6EF5-4C1C-AE26-93D43D084EE4}"/>
              </a:ext>
            </a:extLst>
          </p:cNvPr>
          <p:cNvSpPr/>
          <p:nvPr userDrawn="1"/>
        </p:nvSpPr>
        <p:spPr>
          <a:xfrm>
            <a:off x="0" y="2560320"/>
            <a:ext cx="12192000" cy="4297680"/>
          </a:xfrm>
          <a:prstGeom prst="rect">
            <a:avLst/>
          </a:prstGeom>
          <a:solidFill>
            <a:schemeClr val="accent3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801717-EC04-4D9F-BE50-E726ECAC1136}"/>
              </a:ext>
            </a:extLst>
          </p:cNvPr>
          <p:cNvSpPr/>
          <p:nvPr userDrawn="1"/>
        </p:nvSpPr>
        <p:spPr>
          <a:xfrm>
            <a:off x="5017194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1841E8-8EE7-488E-B7DD-D1F23F79128D}"/>
              </a:ext>
            </a:extLst>
          </p:cNvPr>
          <p:cNvSpPr/>
          <p:nvPr userDrawn="1"/>
        </p:nvSpPr>
        <p:spPr>
          <a:xfrm>
            <a:off x="4300452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AEF00F-18B6-43AC-BF54-3B4939890FE1}"/>
              </a:ext>
            </a:extLst>
          </p:cNvPr>
          <p:cNvSpPr/>
          <p:nvPr userDrawn="1"/>
        </p:nvSpPr>
        <p:spPr>
          <a:xfrm>
            <a:off x="5375565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BC54B6B-8A0E-422F-B2FF-A68441C16904}"/>
              </a:ext>
            </a:extLst>
          </p:cNvPr>
          <p:cNvSpPr/>
          <p:nvPr userDrawn="1"/>
        </p:nvSpPr>
        <p:spPr>
          <a:xfrm>
            <a:off x="3583710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602B99D-D623-4FE2-BDFD-A23B43BEBBDD}"/>
              </a:ext>
            </a:extLst>
          </p:cNvPr>
          <p:cNvSpPr/>
          <p:nvPr userDrawn="1"/>
        </p:nvSpPr>
        <p:spPr>
          <a:xfrm>
            <a:off x="2866968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4892CE3-43B8-4AF7-8E2E-1E5C2045F89A}"/>
              </a:ext>
            </a:extLst>
          </p:cNvPr>
          <p:cNvSpPr/>
          <p:nvPr userDrawn="1"/>
        </p:nvSpPr>
        <p:spPr>
          <a:xfrm>
            <a:off x="2150226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C5002F-39B4-49E5-B179-A5F9A322772D}"/>
              </a:ext>
            </a:extLst>
          </p:cNvPr>
          <p:cNvSpPr/>
          <p:nvPr userDrawn="1"/>
        </p:nvSpPr>
        <p:spPr>
          <a:xfrm>
            <a:off x="3225339" y="2467783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847AC63-E8C8-47EF-BDEA-DF587155527B}"/>
              </a:ext>
            </a:extLst>
          </p:cNvPr>
          <p:cNvSpPr/>
          <p:nvPr userDrawn="1"/>
        </p:nvSpPr>
        <p:spPr>
          <a:xfrm>
            <a:off x="1791855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EAD15DF-3882-4D15-8A5D-B08B7A32A9B0}"/>
              </a:ext>
            </a:extLst>
          </p:cNvPr>
          <p:cNvSpPr/>
          <p:nvPr userDrawn="1"/>
        </p:nvSpPr>
        <p:spPr>
          <a:xfrm>
            <a:off x="1433484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3A3B466-F022-4299-8575-4347D62E5ADB}"/>
              </a:ext>
            </a:extLst>
          </p:cNvPr>
          <p:cNvSpPr/>
          <p:nvPr userDrawn="1"/>
        </p:nvSpPr>
        <p:spPr>
          <a:xfrm>
            <a:off x="6092307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103BE58-6B70-49F5-8283-BF3B0B35E1D7}"/>
              </a:ext>
            </a:extLst>
          </p:cNvPr>
          <p:cNvSpPr/>
          <p:nvPr userDrawn="1"/>
        </p:nvSpPr>
        <p:spPr>
          <a:xfrm>
            <a:off x="358371" y="2467783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65F4154-50AA-4593-A86B-2A7A582D30AA}"/>
              </a:ext>
            </a:extLst>
          </p:cNvPr>
          <p:cNvSpPr/>
          <p:nvPr userDrawn="1"/>
        </p:nvSpPr>
        <p:spPr>
          <a:xfrm>
            <a:off x="4658823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635667C-FE54-4C6C-81D2-C117F6848A7C}"/>
              </a:ext>
            </a:extLst>
          </p:cNvPr>
          <p:cNvSpPr/>
          <p:nvPr userDrawn="1"/>
        </p:nvSpPr>
        <p:spPr>
          <a:xfrm>
            <a:off x="1075113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B327EE7-DDE6-4725-9791-0909802594D4}"/>
              </a:ext>
            </a:extLst>
          </p:cNvPr>
          <p:cNvSpPr/>
          <p:nvPr userDrawn="1"/>
        </p:nvSpPr>
        <p:spPr>
          <a:xfrm>
            <a:off x="2508597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880683C-A1F9-41B4-92B6-6690A542A9CA}"/>
              </a:ext>
            </a:extLst>
          </p:cNvPr>
          <p:cNvSpPr/>
          <p:nvPr userDrawn="1"/>
        </p:nvSpPr>
        <p:spPr>
          <a:xfrm>
            <a:off x="716742" y="2467783"/>
            <a:ext cx="365760" cy="365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BF012F1-D588-4F57-88B5-6F5532BADA92}"/>
              </a:ext>
            </a:extLst>
          </p:cNvPr>
          <p:cNvSpPr/>
          <p:nvPr userDrawn="1"/>
        </p:nvSpPr>
        <p:spPr>
          <a:xfrm>
            <a:off x="0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03FFB96-6B81-475C-995F-610FEC231FEE}"/>
              </a:ext>
            </a:extLst>
          </p:cNvPr>
          <p:cNvSpPr/>
          <p:nvPr userDrawn="1"/>
        </p:nvSpPr>
        <p:spPr>
          <a:xfrm>
            <a:off x="5733936" y="2467783"/>
            <a:ext cx="36576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069B2B0-3E3B-4E71-8023-5CEF05BF4DF3}"/>
              </a:ext>
            </a:extLst>
          </p:cNvPr>
          <p:cNvSpPr/>
          <p:nvPr userDrawn="1"/>
        </p:nvSpPr>
        <p:spPr>
          <a:xfrm>
            <a:off x="3942081" y="2467783"/>
            <a:ext cx="365760" cy="365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88EB2E-CD96-47B9-A63A-8D18CCA89512}"/>
              </a:ext>
            </a:extLst>
          </p:cNvPr>
          <p:cNvSpPr/>
          <p:nvPr userDrawn="1"/>
        </p:nvSpPr>
        <p:spPr>
          <a:xfrm>
            <a:off x="11467872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38708E-067F-4FA9-BA12-1C4EA2B37A63}"/>
              </a:ext>
            </a:extLst>
          </p:cNvPr>
          <p:cNvSpPr/>
          <p:nvPr userDrawn="1"/>
        </p:nvSpPr>
        <p:spPr>
          <a:xfrm>
            <a:off x="10751130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35FFEA-E06D-408B-A778-0B32F03EFF9F}"/>
              </a:ext>
            </a:extLst>
          </p:cNvPr>
          <p:cNvSpPr/>
          <p:nvPr userDrawn="1"/>
        </p:nvSpPr>
        <p:spPr>
          <a:xfrm>
            <a:off x="11826240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48561E-6688-489C-BA9B-9C5D3AD90706}"/>
              </a:ext>
            </a:extLst>
          </p:cNvPr>
          <p:cNvSpPr/>
          <p:nvPr userDrawn="1"/>
        </p:nvSpPr>
        <p:spPr>
          <a:xfrm>
            <a:off x="10034388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6BE74A-DCDC-4736-A000-7680D880DF04}"/>
              </a:ext>
            </a:extLst>
          </p:cNvPr>
          <p:cNvSpPr/>
          <p:nvPr userDrawn="1"/>
        </p:nvSpPr>
        <p:spPr>
          <a:xfrm>
            <a:off x="9317646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030A29-CB1B-4217-961C-E14F3593D004}"/>
              </a:ext>
            </a:extLst>
          </p:cNvPr>
          <p:cNvSpPr/>
          <p:nvPr userDrawn="1"/>
        </p:nvSpPr>
        <p:spPr>
          <a:xfrm>
            <a:off x="8600904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0C4995-9291-4EC8-9EE7-99138E697D86}"/>
              </a:ext>
            </a:extLst>
          </p:cNvPr>
          <p:cNvSpPr/>
          <p:nvPr userDrawn="1"/>
        </p:nvSpPr>
        <p:spPr>
          <a:xfrm>
            <a:off x="9676017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3F7B342-9394-4E5F-BE39-DC03310AD81F}"/>
              </a:ext>
            </a:extLst>
          </p:cNvPr>
          <p:cNvSpPr/>
          <p:nvPr userDrawn="1"/>
        </p:nvSpPr>
        <p:spPr>
          <a:xfrm>
            <a:off x="8242533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D4940C5-39A1-40E8-8A26-EDA81A5FF6E2}"/>
              </a:ext>
            </a:extLst>
          </p:cNvPr>
          <p:cNvSpPr/>
          <p:nvPr userDrawn="1"/>
        </p:nvSpPr>
        <p:spPr>
          <a:xfrm>
            <a:off x="7884162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F268A38-2DB0-40ED-A3BD-7B0DBF3DC185}"/>
              </a:ext>
            </a:extLst>
          </p:cNvPr>
          <p:cNvSpPr/>
          <p:nvPr userDrawn="1"/>
        </p:nvSpPr>
        <p:spPr>
          <a:xfrm>
            <a:off x="6809049" y="2467783"/>
            <a:ext cx="36576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222658B-4E93-40D4-8683-4BFDB7FD28AC}"/>
              </a:ext>
            </a:extLst>
          </p:cNvPr>
          <p:cNvSpPr/>
          <p:nvPr userDrawn="1"/>
        </p:nvSpPr>
        <p:spPr>
          <a:xfrm>
            <a:off x="11109501" y="2467783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E94E203-4D9D-4315-811B-6AEBDA949895}"/>
              </a:ext>
            </a:extLst>
          </p:cNvPr>
          <p:cNvSpPr/>
          <p:nvPr userDrawn="1"/>
        </p:nvSpPr>
        <p:spPr>
          <a:xfrm>
            <a:off x="7525791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58DF5A4-693E-486D-BAB8-69D0BDAE74CE}"/>
              </a:ext>
            </a:extLst>
          </p:cNvPr>
          <p:cNvSpPr/>
          <p:nvPr userDrawn="1"/>
        </p:nvSpPr>
        <p:spPr>
          <a:xfrm>
            <a:off x="8959275" y="2467783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FBA4F83-ED0B-439D-983D-DBBFB23D2612}"/>
              </a:ext>
            </a:extLst>
          </p:cNvPr>
          <p:cNvSpPr/>
          <p:nvPr userDrawn="1"/>
        </p:nvSpPr>
        <p:spPr>
          <a:xfrm>
            <a:off x="7167420" y="2467783"/>
            <a:ext cx="365760" cy="3657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EB3F76F-9FC5-454E-9B4F-C471289878CD}"/>
              </a:ext>
            </a:extLst>
          </p:cNvPr>
          <p:cNvSpPr/>
          <p:nvPr userDrawn="1"/>
        </p:nvSpPr>
        <p:spPr>
          <a:xfrm>
            <a:off x="6450678" y="2467783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1B303D9-4182-4C78-A463-7ED50F26193B}"/>
              </a:ext>
            </a:extLst>
          </p:cNvPr>
          <p:cNvSpPr/>
          <p:nvPr userDrawn="1"/>
        </p:nvSpPr>
        <p:spPr>
          <a:xfrm>
            <a:off x="10392759" y="2467783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10515600" cy="1463040"/>
          </a:xfrm>
        </p:spPr>
        <p:txBody>
          <a:bodyPr anchor="ctr">
            <a:normAutofit/>
          </a:bodyPr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F8AE114F-BA87-536C-036A-0DB6E0BE7D3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41248" y="3429000"/>
            <a:ext cx="10515600" cy="2660904"/>
          </a:xfrm>
        </p:spPr>
        <p:txBody>
          <a:bodyPr anchor="t">
            <a:normAutofit/>
          </a:bodyPr>
          <a:lstStyle>
            <a:lvl1pPr marL="0" indent="0">
              <a:spcBef>
                <a:spcPts val="1600"/>
              </a:spcBef>
              <a:buNone/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4" name="Date Placeholder 3">
            <a:extLst>
              <a:ext uri="{FF2B5EF4-FFF2-40B4-BE49-F238E27FC236}">
                <a16:creationId xmlns:a16="http://schemas.microsoft.com/office/drawing/2014/main" id="{403A449B-E2DB-41B6-A150-A5C66BE78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7/13/20XX</a:t>
            </a:r>
          </a:p>
        </p:txBody>
      </p:sp>
      <p:sp>
        <p:nvSpPr>
          <p:cNvPr id="75" name="Footer Placeholder 4">
            <a:extLst>
              <a:ext uri="{FF2B5EF4-FFF2-40B4-BE49-F238E27FC236}">
                <a16:creationId xmlns:a16="http://schemas.microsoft.com/office/drawing/2014/main" id="{1D45A931-0FDA-46B3-A78A-EDB46C29F3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6" name="Slide Number Placeholder 5">
            <a:extLst>
              <a:ext uri="{FF2B5EF4-FFF2-40B4-BE49-F238E27FC236}">
                <a16:creationId xmlns:a16="http://schemas.microsoft.com/office/drawing/2014/main" id="{43592334-BF43-483B-9ED5-B96DF770B5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63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ramed picture righ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roup 87">
            <a:extLst>
              <a:ext uri="{FF2B5EF4-FFF2-40B4-BE49-F238E27FC236}">
                <a16:creationId xmlns:a16="http://schemas.microsoft.com/office/drawing/2014/main" id="{7C6E89C2-2ED7-7FA0-F7A7-A1AA6CAFBEB1}"/>
              </a:ext>
            </a:extLst>
          </p:cNvPr>
          <p:cNvGrpSpPr/>
          <p:nvPr userDrawn="1"/>
        </p:nvGrpSpPr>
        <p:grpSpPr>
          <a:xfrm>
            <a:off x="6435408" y="0"/>
            <a:ext cx="5756592" cy="6858000"/>
            <a:chOff x="0" y="0"/>
            <a:chExt cx="5756592" cy="6858000"/>
          </a:xfrm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DF531A4F-5859-8280-283D-F2A36E01E1E4}"/>
                </a:ext>
              </a:extLst>
            </p:cNvPr>
            <p:cNvSpPr/>
            <p:nvPr userDrawn="1"/>
          </p:nvSpPr>
          <p:spPr>
            <a:xfrm>
              <a:off x="0" y="0"/>
              <a:ext cx="576072" cy="5760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9276A229-3B0B-4D61-4634-93B9ECBCAE53}"/>
                </a:ext>
              </a:extLst>
            </p:cNvPr>
            <p:cNvSpPr/>
            <p:nvPr userDrawn="1"/>
          </p:nvSpPr>
          <p:spPr>
            <a:xfrm>
              <a:off x="0" y="572886"/>
              <a:ext cx="576072" cy="57607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2B3A5571-40C8-C50E-BF04-C6E5D2092EBE}"/>
                </a:ext>
              </a:extLst>
            </p:cNvPr>
            <p:cNvSpPr/>
            <p:nvPr userDrawn="1"/>
          </p:nvSpPr>
          <p:spPr>
            <a:xfrm>
              <a:off x="0" y="1145772"/>
              <a:ext cx="576072" cy="57607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05DC640C-1596-C8D8-400C-EAEFC737F82F}"/>
                </a:ext>
              </a:extLst>
            </p:cNvPr>
            <p:cNvSpPr/>
            <p:nvPr userDrawn="1"/>
          </p:nvSpPr>
          <p:spPr>
            <a:xfrm>
              <a:off x="0" y="1718658"/>
              <a:ext cx="576072" cy="5760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42D8BCCF-9365-1247-2C73-827E5376E349}"/>
                </a:ext>
              </a:extLst>
            </p:cNvPr>
            <p:cNvSpPr/>
            <p:nvPr userDrawn="1"/>
          </p:nvSpPr>
          <p:spPr>
            <a:xfrm>
              <a:off x="0" y="2291544"/>
              <a:ext cx="576072" cy="57607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81C8F923-3F3C-E987-B8B3-F119CE985042}"/>
                </a:ext>
              </a:extLst>
            </p:cNvPr>
            <p:cNvSpPr/>
            <p:nvPr userDrawn="1"/>
          </p:nvSpPr>
          <p:spPr>
            <a:xfrm>
              <a:off x="0" y="2864430"/>
              <a:ext cx="576072" cy="57607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3D066BAF-F58A-E4F5-A2F4-BE52AFFF5402}"/>
                </a:ext>
              </a:extLst>
            </p:cNvPr>
            <p:cNvSpPr/>
            <p:nvPr userDrawn="1"/>
          </p:nvSpPr>
          <p:spPr>
            <a:xfrm>
              <a:off x="0" y="3437316"/>
              <a:ext cx="576072" cy="576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D1A65B79-00CC-4E7F-6ADD-C1C522D5991F}"/>
                </a:ext>
              </a:extLst>
            </p:cNvPr>
            <p:cNvSpPr/>
            <p:nvPr userDrawn="1"/>
          </p:nvSpPr>
          <p:spPr>
            <a:xfrm>
              <a:off x="0" y="4010202"/>
              <a:ext cx="576072" cy="57607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92F228F0-A0C5-1E42-90FA-0C35E6F017E0}"/>
                </a:ext>
              </a:extLst>
            </p:cNvPr>
            <p:cNvSpPr/>
            <p:nvPr userDrawn="1"/>
          </p:nvSpPr>
          <p:spPr>
            <a:xfrm>
              <a:off x="0" y="4583088"/>
              <a:ext cx="576072" cy="57607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B572AEC6-E693-00C7-831E-4C81BC561997}"/>
                </a:ext>
              </a:extLst>
            </p:cNvPr>
            <p:cNvSpPr/>
            <p:nvPr userDrawn="1"/>
          </p:nvSpPr>
          <p:spPr>
            <a:xfrm>
              <a:off x="0" y="5155974"/>
              <a:ext cx="576072" cy="57607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17EF1E63-B8BE-1CF0-C1A3-FBF41DDF1120}"/>
                </a:ext>
              </a:extLst>
            </p:cNvPr>
            <p:cNvSpPr/>
            <p:nvPr userDrawn="1"/>
          </p:nvSpPr>
          <p:spPr>
            <a:xfrm>
              <a:off x="0" y="5728860"/>
              <a:ext cx="576072" cy="5760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FB21B3EF-486D-7B46-5AB9-477370C2C662}"/>
                </a:ext>
              </a:extLst>
            </p:cNvPr>
            <p:cNvSpPr/>
            <p:nvPr userDrawn="1"/>
          </p:nvSpPr>
          <p:spPr>
            <a:xfrm>
              <a:off x="0" y="6281928"/>
              <a:ext cx="576072" cy="57607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F06A0AF5-2117-AC7A-5EAF-7C1EAE885F78}"/>
                </a:ext>
              </a:extLst>
            </p:cNvPr>
            <p:cNvSpPr/>
            <p:nvPr userDrawn="1"/>
          </p:nvSpPr>
          <p:spPr>
            <a:xfrm>
              <a:off x="571944" y="0"/>
              <a:ext cx="576072" cy="5760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20C148D7-FEDD-C145-64C9-FA153FF9F174}"/>
                </a:ext>
              </a:extLst>
            </p:cNvPr>
            <p:cNvSpPr/>
            <p:nvPr userDrawn="1"/>
          </p:nvSpPr>
          <p:spPr>
            <a:xfrm>
              <a:off x="1148016" y="0"/>
              <a:ext cx="576072" cy="57607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CA5B4712-C918-044A-19A1-B398B3AE3F74}"/>
                </a:ext>
              </a:extLst>
            </p:cNvPr>
            <p:cNvSpPr/>
            <p:nvPr userDrawn="1"/>
          </p:nvSpPr>
          <p:spPr>
            <a:xfrm>
              <a:off x="1724088" y="0"/>
              <a:ext cx="576072" cy="57607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69DEFA8C-AF47-EC6F-C083-7183C0209D12}"/>
                </a:ext>
              </a:extLst>
            </p:cNvPr>
            <p:cNvSpPr/>
            <p:nvPr userDrawn="1"/>
          </p:nvSpPr>
          <p:spPr>
            <a:xfrm>
              <a:off x="2300160" y="0"/>
              <a:ext cx="576072" cy="57607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A993076E-6CD9-216A-5F58-22C2C7ADEF67}"/>
                </a:ext>
              </a:extLst>
            </p:cNvPr>
            <p:cNvSpPr/>
            <p:nvPr userDrawn="1"/>
          </p:nvSpPr>
          <p:spPr>
            <a:xfrm>
              <a:off x="2876232" y="0"/>
              <a:ext cx="576072" cy="5760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DA5C1380-678D-70A3-24F8-33D448A27CC9}"/>
                </a:ext>
              </a:extLst>
            </p:cNvPr>
            <p:cNvSpPr/>
            <p:nvPr userDrawn="1"/>
          </p:nvSpPr>
          <p:spPr>
            <a:xfrm>
              <a:off x="3452304" y="0"/>
              <a:ext cx="576072" cy="57607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5FF8DAAF-846A-991B-563F-2A508FC9F6FB}"/>
                </a:ext>
              </a:extLst>
            </p:cNvPr>
            <p:cNvSpPr/>
            <p:nvPr userDrawn="1"/>
          </p:nvSpPr>
          <p:spPr>
            <a:xfrm>
              <a:off x="4028376" y="0"/>
              <a:ext cx="576072" cy="57607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2A8F5DF9-A7F2-8D3A-72BC-B39F56902E7E}"/>
                </a:ext>
              </a:extLst>
            </p:cNvPr>
            <p:cNvSpPr/>
            <p:nvPr userDrawn="1"/>
          </p:nvSpPr>
          <p:spPr>
            <a:xfrm>
              <a:off x="4604448" y="0"/>
              <a:ext cx="576072" cy="57607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AB4BD578-6D5A-07C0-CD83-94645FAB9130}"/>
                </a:ext>
              </a:extLst>
            </p:cNvPr>
            <p:cNvSpPr/>
            <p:nvPr userDrawn="1"/>
          </p:nvSpPr>
          <p:spPr>
            <a:xfrm>
              <a:off x="5180520" y="0"/>
              <a:ext cx="576072" cy="5760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93C82D37-6362-5177-0C99-FAE0B742CD41}"/>
                </a:ext>
              </a:extLst>
            </p:cNvPr>
            <p:cNvSpPr/>
            <p:nvPr userDrawn="1"/>
          </p:nvSpPr>
          <p:spPr>
            <a:xfrm>
              <a:off x="5180520" y="563966"/>
              <a:ext cx="576072" cy="57607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69542CC1-3626-C630-2901-0FB23B3E593B}"/>
                </a:ext>
              </a:extLst>
            </p:cNvPr>
            <p:cNvSpPr/>
            <p:nvPr userDrawn="1"/>
          </p:nvSpPr>
          <p:spPr>
            <a:xfrm>
              <a:off x="5180520" y="1136852"/>
              <a:ext cx="576072" cy="57607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BD7EC15E-24BE-DD46-45B2-92C64C06601A}"/>
                </a:ext>
              </a:extLst>
            </p:cNvPr>
            <p:cNvSpPr/>
            <p:nvPr userDrawn="1"/>
          </p:nvSpPr>
          <p:spPr>
            <a:xfrm>
              <a:off x="5180520" y="1709738"/>
              <a:ext cx="576072" cy="5760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275DA9B6-FA38-14BB-CB6D-D163C4228017}"/>
                </a:ext>
              </a:extLst>
            </p:cNvPr>
            <p:cNvSpPr/>
            <p:nvPr userDrawn="1"/>
          </p:nvSpPr>
          <p:spPr>
            <a:xfrm>
              <a:off x="5180520" y="2282624"/>
              <a:ext cx="576072" cy="5760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52ED9969-5481-5672-0E55-68F80674D65C}"/>
                </a:ext>
              </a:extLst>
            </p:cNvPr>
            <p:cNvSpPr/>
            <p:nvPr userDrawn="1"/>
          </p:nvSpPr>
          <p:spPr>
            <a:xfrm>
              <a:off x="5180520" y="2855510"/>
              <a:ext cx="576072" cy="57607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63EC33A3-ECC9-03C2-6C4A-2E26C3C2FF2F}"/>
                </a:ext>
              </a:extLst>
            </p:cNvPr>
            <p:cNvSpPr/>
            <p:nvPr userDrawn="1"/>
          </p:nvSpPr>
          <p:spPr>
            <a:xfrm>
              <a:off x="5180520" y="3428396"/>
              <a:ext cx="576072" cy="5760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4C7838CF-438D-31F1-EE2F-2907A11B924A}"/>
                </a:ext>
              </a:extLst>
            </p:cNvPr>
            <p:cNvSpPr/>
            <p:nvPr userDrawn="1"/>
          </p:nvSpPr>
          <p:spPr>
            <a:xfrm>
              <a:off x="5180520" y="4001282"/>
              <a:ext cx="576072" cy="5760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93452295-1A7F-D929-76EF-DB26B33A4DA2}"/>
                </a:ext>
              </a:extLst>
            </p:cNvPr>
            <p:cNvSpPr/>
            <p:nvPr userDrawn="1"/>
          </p:nvSpPr>
          <p:spPr>
            <a:xfrm>
              <a:off x="5180520" y="4574168"/>
              <a:ext cx="576072" cy="57607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9A4FD181-BC5B-BC54-371C-2D8C00F45AD1}"/>
                </a:ext>
              </a:extLst>
            </p:cNvPr>
            <p:cNvSpPr/>
            <p:nvPr userDrawn="1"/>
          </p:nvSpPr>
          <p:spPr>
            <a:xfrm>
              <a:off x="5180520" y="5147054"/>
              <a:ext cx="576072" cy="57607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31464BC3-D4FE-CB12-EED1-DB11138CAB70}"/>
                </a:ext>
              </a:extLst>
            </p:cNvPr>
            <p:cNvSpPr/>
            <p:nvPr userDrawn="1"/>
          </p:nvSpPr>
          <p:spPr>
            <a:xfrm>
              <a:off x="5180520" y="5719940"/>
              <a:ext cx="576072" cy="5760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71CE4F8F-EB67-4681-D504-035670478894}"/>
                </a:ext>
              </a:extLst>
            </p:cNvPr>
            <p:cNvSpPr/>
            <p:nvPr userDrawn="1"/>
          </p:nvSpPr>
          <p:spPr>
            <a:xfrm>
              <a:off x="5180520" y="6281928"/>
              <a:ext cx="576072" cy="57607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047898F7-8A26-62E4-70C2-D6DD187FD84D}"/>
                </a:ext>
              </a:extLst>
            </p:cNvPr>
            <p:cNvSpPr/>
            <p:nvPr userDrawn="1"/>
          </p:nvSpPr>
          <p:spPr>
            <a:xfrm>
              <a:off x="571944" y="6281928"/>
              <a:ext cx="576072" cy="5760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A11EE247-662E-BC29-B9D2-84AE5FACC29F}"/>
                </a:ext>
              </a:extLst>
            </p:cNvPr>
            <p:cNvSpPr/>
            <p:nvPr userDrawn="1"/>
          </p:nvSpPr>
          <p:spPr>
            <a:xfrm>
              <a:off x="1148016" y="6281928"/>
              <a:ext cx="576072" cy="57607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335EF4DC-8310-F72A-B86C-9750305BE3CC}"/>
                </a:ext>
              </a:extLst>
            </p:cNvPr>
            <p:cNvSpPr/>
            <p:nvPr userDrawn="1"/>
          </p:nvSpPr>
          <p:spPr>
            <a:xfrm>
              <a:off x="1724088" y="6281928"/>
              <a:ext cx="576072" cy="57607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61D684FE-FF4C-F492-93E4-0190D372FF74}"/>
                </a:ext>
              </a:extLst>
            </p:cNvPr>
            <p:cNvSpPr/>
            <p:nvPr userDrawn="1"/>
          </p:nvSpPr>
          <p:spPr>
            <a:xfrm>
              <a:off x="2300160" y="6281928"/>
              <a:ext cx="576072" cy="57607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00D87E94-57CD-6196-FB75-728F4B3CCB00}"/>
                </a:ext>
              </a:extLst>
            </p:cNvPr>
            <p:cNvSpPr/>
            <p:nvPr userDrawn="1"/>
          </p:nvSpPr>
          <p:spPr>
            <a:xfrm>
              <a:off x="2876232" y="6281928"/>
              <a:ext cx="576072" cy="5760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7A02B06F-2A62-CA70-718A-39F70D679508}"/>
                </a:ext>
              </a:extLst>
            </p:cNvPr>
            <p:cNvSpPr/>
            <p:nvPr userDrawn="1"/>
          </p:nvSpPr>
          <p:spPr>
            <a:xfrm>
              <a:off x="3452304" y="6281928"/>
              <a:ext cx="576072" cy="57607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EE770F47-FDBD-BC83-C73C-6A5F931E912F}"/>
                </a:ext>
              </a:extLst>
            </p:cNvPr>
            <p:cNvSpPr/>
            <p:nvPr userDrawn="1"/>
          </p:nvSpPr>
          <p:spPr>
            <a:xfrm>
              <a:off x="4028376" y="6281928"/>
              <a:ext cx="576072" cy="57607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971CB88E-18B7-78A9-14A6-B0CD5B3FE429}"/>
                </a:ext>
              </a:extLst>
            </p:cNvPr>
            <p:cNvSpPr/>
            <p:nvPr userDrawn="1"/>
          </p:nvSpPr>
          <p:spPr>
            <a:xfrm>
              <a:off x="4604448" y="6281928"/>
              <a:ext cx="576072" cy="57607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517904"/>
            <a:ext cx="5029200" cy="3931920"/>
          </a:xfrm>
        </p:spPr>
        <p:txBody>
          <a:bodyPr lIns="0" anchor="b">
            <a:noAutofit/>
          </a:bodyPr>
          <a:lstStyle>
            <a:lvl1pPr algn="l">
              <a:lnSpc>
                <a:spcPct val="80000"/>
              </a:lnSpc>
              <a:defRPr lang="en-US" sz="5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7" name="Picture Placeholder 106">
            <a:extLst>
              <a:ext uri="{FF2B5EF4-FFF2-40B4-BE49-F238E27FC236}">
                <a16:creationId xmlns:a16="http://schemas.microsoft.com/office/drawing/2014/main" id="{C1039393-3B8E-4456-97AA-ADBC1801007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07351" y="572886"/>
            <a:ext cx="4608577" cy="571500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2" name="Date Placeholder 3">
            <a:extLst>
              <a:ext uri="{FF2B5EF4-FFF2-40B4-BE49-F238E27FC236}">
                <a16:creationId xmlns:a16="http://schemas.microsoft.com/office/drawing/2014/main" id="{A156C4CF-5CE6-43DE-AA90-A75AB2BB67B7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835025" y="6356350"/>
            <a:ext cx="806416" cy="365125"/>
          </a:xfrm>
        </p:spPr>
        <p:txBody>
          <a:bodyPr/>
          <a:lstStyle>
            <a:lvl1pPr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7/13/20XX</a:t>
            </a:r>
          </a:p>
        </p:txBody>
      </p:sp>
      <p:sp>
        <p:nvSpPr>
          <p:cNvPr id="64" name="Footer Placeholder 4">
            <a:extLst>
              <a:ext uri="{FF2B5EF4-FFF2-40B4-BE49-F238E27FC236}">
                <a16:creationId xmlns:a16="http://schemas.microsoft.com/office/drawing/2014/main" id="{4EA599FC-289F-4C20-9865-DAA03F574EC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1771956" y="6356350"/>
            <a:ext cx="3028643" cy="365125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6" name="Slide Number Placeholder 5">
            <a:extLst>
              <a:ext uri="{FF2B5EF4-FFF2-40B4-BE49-F238E27FC236}">
                <a16:creationId xmlns:a16="http://schemas.microsoft.com/office/drawing/2014/main" id="{D18BF7DD-991C-4210-9977-3CCAFDB578A7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4951850" y="6356350"/>
            <a:ext cx="809507" cy="365125"/>
          </a:xfrm>
        </p:spPr>
        <p:txBody>
          <a:bodyPr/>
          <a:lstStyle>
            <a:lvl1pPr>
              <a:defRPr sz="9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2164A393-A656-DDEC-2315-695347040E83}"/>
              </a:ext>
            </a:extLst>
          </p:cNvPr>
          <p:cNvSpPr/>
          <p:nvPr userDrawn="1"/>
        </p:nvSpPr>
        <p:spPr>
          <a:xfrm>
            <a:off x="731520" y="1133856"/>
            <a:ext cx="628650" cy="1822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3970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3528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4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FA95EA-1624-9B84-3B44-E7543166FCB6}"/>
              </a:ext>
            </a:extLst>
          </p:cNvPr>
          <p:cNvSpPr/>
          <p:nvPr userDrawn="1"/>
        </p:nvSpPr>
        <p:spPr>
          <a:xfrm>
            <a:off x="6120384" y="0"/>
            <a:ext cx="6071616" cy="6858000"/>
          </a:xfrm>
          <a:prstGeom prst="rect">
            <a:avLst/>
          </a:prstGeom>
          <a:solidFill>
            <a:schemeClr val="accent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06E491E-8435-44CE-B968-83D09EE49881}"/>
              </a:ext>
            </a:extLst>
          </p:cNvPr>
          <p:cNvSpPr/>
          <p:nvPr userDrawn="1"/>
        </p:nvSpPr>
        <p:spPr>
          <a:xfrm>
            <a:off x="6120384" y="6250940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A03180-44BE-4E4D-BF73-EE5DAD729554}"/>
              </a:ext>
            </a:extLst>
          </p:cNvPr>
          <p:cNvSpPr/>
          <p:nvPr userDrawn="1"/>
        </p:nvSpPr>
        <p:spPr>
          <a:xfrm>
            <a:off x="7334730" y="6252097"/>
            <a:ext cx="607060" cy="6070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723494C-1FD5-4EBA-8A6B-6C58A70E245E}"/>
              </a:ext>
            </a:extLst>
          </p:cNvPr>
          <p:cNvSpPr/>
          <p:nvPr userDrawn="1"/>
        </p:nvSpPr>
        <p:spPr>
          <a:xfrm>
            <a:off x="7941903" y="6252097"/>
            <a:ext cx="607060" cy="6070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B4F5D5-9FB3-40E0-9D7F-F5F040B1600D}"/>
              </a:ext>
            </a:extLst>
          </p:cNvPr>
          <p:cNvSpPr/>
          <p:nvPr userDrawn="1"/>
        </p:nvSpPr>
        <p:spPr>
          <a:xfrm>
            <a:off x="8549076" y="6252097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E5FAC9F-7B71-487B-85A6-B4F56F65E4C2}"/>
              </a:ext>
            </a:extLst>
          </p:cNvPr>
          <p:cNvSpPr/>
          <p:nvPr userDrawn="1"/>
        </p:nvSpPr>
        <p:spPr>
          <a:xfrm>
            <a:off x="9156249" y="6252097"/>
            <a:ext cx="607060" cy="6070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321CDD-C6D0-43F2-A170-9E4DF40B2894}"/>
              </a:ext>
            </a:extLst>
          </p:cNvPr>
          <p:cNvSpPr/>
          <p:nvPr userDrawn="1"/>
        </p:nvSpPr>
        <p:spPr>
          <a:xfrm>
            <a:off x="9763422" y="6252097"/>
            <a:ext cx="607060" cy="6070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DA8C59A-C559-4262-8FCA-EAC9CF7210A9}"/>
              </a:ext>
            </a:extLst>
          </p:cNvPr>
          <p:cNvSpPr/>
          <p:nvPr userDrawn="1"/>
        </p:nvSpPr>
        <p:spPr>
          <a:xfrm>
            <a:off x="10370595" y="6252097"/>
            <a:ext cx="607060" cy="6070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73707CE-E446-40A9-83AF-F04214AFAEF3}"/>
              </a:ext>
            </a:extLst>
          </p:cNvPr>
          <p:cNvSpPr/>
          <p:nvPr userDrawn="1"/>
        </p:nvSpPr>
        <p:spPr>
          <a:xfrm>
            <a:off x="10977768" y="6252097"/>
            <a:ext cx="607060" cy="6070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DB05DAC-B1E0-42D0-B507-570CF69E87E7}"/>
              </a:ext>
            </a:extLst>
          </p:cNvPr>
          <p:cNvSpPr/>
          <p:nvPr userDrawn="1"/>
        </p:nvSpPr>
        <p:spPr>
          <a:xfrm>
            <a:off x="11584940" y="6252097"/>
            <a:ext cx="607060" cy="6070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0FA9F79-40D8-44D3-BDF1-C1310C2FC407}"/>
              </a:ext>
            </a:extLst>
          </p:cNvPr>
          <p:cNvSpPr/>
          <p:nvPr userDrawn="1"/>
        </p:nvSpPr>
        <p:spPr>
          <a:xfrm>
            <a:off x="6727557" y="6252097"/>
            <a:ext cx="607060" cy="6070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B852A5-9EEB-4624-BADD-F5FF19960517}"/>
              </a:ext>
            </a:extLst>
          </p:cNvPr>
          <p:cNvSpPr/>
          <p:nvPr userDrawn="1"/>
        </p:nvSpPr>
        <p:spPr>
          <a:xfrm>
            <a:off x="822960" y="1133856"/>
            <a:ext cx="628650" cy="1822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1600200"/>
            <a:ext cx="4572000" cy="2103120"/>
          </a:xfrm>
        </p:spPr>
        <p:txBody>
          <a:bodyPr lIns="0" tIns="0" rIns="0" bIns="0" anchor="t">
            <a:normAutofit/>
          </a:bodyPr>
          <a:lstStyle>
            <a:lvl1pPr>
              <a:lnSpc>
                <a:spcPct val="80000"/>
              </a:lnSpc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71AC6584-0E69-2448-7E9C-29FBCA3F534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2960" y="4206240"/>
            <a:ext cx="4572000" cy="2011680"/>
          </a:xfrm>
        </p:spPr>
        <p:txBody>
          <a:bodyPr lIns="0" tIns="0" rIns="0" bIns="0" anchor="t">
            <a:normAutofit/>
          </a:bodyPr>
          <a:lstStyle>
            <a:lvl1pPr marL="228600" indent="-228600">
              <a:spcBef>
                <a:spcPts val="1600"/>
              </a:spcBef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B057F79-B380-7B5C-4B74-0FE587AEBA3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675120" y="1133856"/>
            <a:ext cx="4846320" cy="4480560"/>
          </a:xfrm>
        </p:spPr>
        <p:txBody>
          <a:bodyPr lIns="0" tIns="0" rIns="0" bIns="0">
            <a:normAutofit/>
          </a:bodyPr>
          <a:lstStyle>
            <a:lvl1pPr marL="512064" indent="-512064">
              <a:spcBef>
                <a:spcPts val="1600"/>
              </a:spcBef>
              <a:buFont typeface="+mj-lt"/>
              <a:buAutoNum type="arabicPeriod"/>
              <a:defRPr sz="1800" b="1">
                <a:solidFill>
                  <a:schemeClr val="bg1"/>
                </a:solidFill>
              </a:defRPr>
            </a:lvl1pPr>
            <a:lvl2pPr marL="512064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1005840" indent="-457200">
              <a:spcBef>
                <a:spcPts val="1000"/>
              </a:spcBef>
              <a:buFont typeface="+mj-lt"/>
              <a:buAutoNum type="alphaLcPeriod"/>
              <a:defRPr sz="1600" b="1">
                <a:solidFill>
                  <a:schemeClr val="bg1"/>
                </a:solidFill>
              </a:defRPr>
            </a:lvl3pPr>
            <a:lvl4pPr marL="1005840" indent="0">
              <a:buNone/>
              <a:defRPr sz="1400">
                <a:solidFill>
                  <a:schemeClr val="bg1"/>
                </a:solidFill>
              </a:defRPr>
            </a:lvl4pPr>
            <a:lvl5pPr marL="1463040"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E2D1610F-F8AC-4CFC-BF3C-E85A51D67E22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5025" y="6356350"/>
            <a:ext cx="806416" cy="365125"/>
          </a:xfrm>
        </p:spPr>
        <p:txBody>
          <a:bodyPr/>
          <a:lstStyle>
            <a:lvl1pPr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7/13/20XX</a:t>
            </a: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B9B1A01F-A9EE-4009-8274-36D560D838C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771957" y="6356350"/>
            <a:ext cx="2590346" cy="365125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816387B0-6878-4D33-A72D-26350FC7B12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518778" y="6356350"/>
            <a:ext cx="809507" cy="365125"/>
          </a:xfrm>
        </p:spPr>
        <p:txBody>
          <a:bodyPr/>
          <a:lstStyle>
            <a:lvl1pPr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3925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597D0707-6223-4E41-9E36-C3BF6C78CA4D}"/>
              </a:ext>
            </a:extLst>
          </p:cNvPr>
          <p:cNvSpPr/>
          <p:nvPr userDrawn="1"/>
        </p:nvSpPr>
        <p:spPr>
          <a:xfrm>
            <a:off x="8755907" y="5138928"/>
            <a:ext cx="1719072" cy="1719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602CDF5-333B-4D96-98D8-CDFB79A8430E}"/>
              </a:ext>
            </a:extLst>
          </p:cNvPr>
          <p:cNvSpPr/>
          <p:nvPr userDrawn="1"/>
        </p:nvSpPr>
        <p:spPr>
          <a:xfrm>
            <a:off x="10472928" y="3425952"/>
            <a:ext cx="1719072" cy="1719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BE2D702-5FB5-4F75-B96D-4F210F10EA62}"/>
              </a:ext>
            </a:extLst>
          </p:cNvPr>
          <p:cNvSpPr/>
          <p:nvPr userDrawn="1"/>
        </p:nvSpPr>
        <p:spPr>
          <a:xfrm>
            <a:off x="7040890" y="0"/>
            <a:ext cx="1719072" cy="17190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8952" y="640080"/>
            <a:ext cx="5522976" cy="3840480"/>
          </a:xfrm>
        </p:spPr>
        <p:txBody>
          <a:bodyPr lIns="0" bIns="0" anchor="b">
            <a:normAutofit/>
          </a:bodyPr>
          <a:lstStyle>
            <a:lvl1pPr algn="ctr">
              <a:defRPr lang="en-US" sz="5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EC85266-52B0-409F-8CE4-E444E424D5E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8952" y="4754880"/>
            <a:ext cx="5522976" cy="1371600"/>
          </a:xfrm>
        </p:spPr>
        <p:txBody>
          <a:bodyPr lIns="0">
            <a:normAutofit/>
          </a:bodyPr>
          <a:lstStyle>
            <a:lvl1pPr marL="0" indent="0" algn="ctr">
              <a:lnSpc>
                <a:spcPct val="90000"/>
              </a:lnSpc>
              <a:spcBef>
                <a:spcPts val="160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5" name="Picture Placeholder 54">
            <a:extLst>
              <a:ext uri="{FF2B5EF4-FFF2-40B4-BE49-F238E27FC236}">
                <a16:creationId xmlns:a16="http://schemas.microsoft.com/office/drawing/2014/main" id="{683976C8-BDBA-48C4-AC83-73D1D8F0F14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472928" y="5138928"/>
            <a:ext cx="1719072" cy="1719072"/>
          </a:xfrm>
          <a:custGeom>
            <a:avLst/>
            <a:gdLst>
              <a:gd name="connsiteX0" fmla="*/ 0 w 1719072"/>
              <a:gd name="connsiteY0" fmla="*/ 0 h 1719072"/>
              <a:gd name="connsiteX1" fmla="*/ 1719072 w 1719072"/>
              <a:gd name="connsiteY1" fmla="*/ 0 h 1719072"/>
              <a:gd name="connsiteX2" fmla="*/ 1719072 w 1719072"/>
              <a:gd name="connsiteY2" fmla="*/ 1719072 h 1719072"/>
              <a:gd name="connsiteX3" fmla="*/ 0 w 1719072"/>
              <a:gd name="connsiteY3" fmla="*/ 1719072 h 171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9072" h="1719072">
                <a:moveTo>
                  <a:pt x="0" y="0"/>
                </a:moveTo>
                <a:lnTo>
                  <a:pt x="1719072" y="0"/>
                </a:lnTo>
                <a:lnTo>
                  <a:pt x="1719072" y="1719072"/>
                </a:lnTo>
                <a:lnTo>
                  <a:pt x="0" y="171907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455E561-1242-4C3A-8D37-3138CA80547F}"/>
              </a:ext>
            </a:extLst>
          </p:cNvPr>
          <p:cNvSpPr/>
          <p:nvPr userDrawn="1"/>
        </p:nvSpPr>
        <p:spPr>
          <a:xfrm>
            <a:off x="10472928" y="1712976"/>
            <a:ext cx="1719072" cy="1719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AFF298D-0F6B-4888-9B03-1FDDFE28B82B}"/>
              </a:ext>
            </a:extLst>
          </p:cNvPr>
          <p:cNvSpPr/>
          <p:nvPr userDrawn="1"/>
        </p:nvSpPr>
        <p:spPr>
          <a:xfrm>
            <a:off x="8755907" y="0"/>
            <a:ext cx="1719072" cy="1719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2C19AED-A027-4017-B01A-E1E6583F81C6}"/>
              </a:ext>
            </a:extLst>
          </p:cNvPr>
          <p:cNvSpPr/>
          <p:nvPr userDrawn="1"/>
        </p:nvSpPr>
        <p:spPr>
          <a:xfrm>
            <a:off x="8755907" y="1716477"/>
            <a:ext cx="1719072" cy="1719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28C741F-060F-4718-A57B-A1162A01F72C}"/>
              </a:ext>
            </a:extLst>
          </p:cNvPr>
          <p:cNvSpPr/>
          <p:nvPr userDrawn="1"/>
        </p:nvSpPr>
        <p:spPr>
          <a:xfrm>
            <a:off x="8755907" y="3425952"/>
            <a:ext cx="1719072" cy="1719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67E4DE3-DDB5-444E-86D9-7B201F0BFC0F}"/>
              </a:ext>
            </a:extLst>
          </p:cNvPr>
          <p:cNvSpPr/>
          <p:nvPr userDrawn="1"/>
        </p:nvSpPr>
        <p:spPr>
          <a:xfrm>
            <a:off x="7040890" y="3425952"/>
            <a:ext cx="1719072" cy="1719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447C29C-1D94-4217-A4D7-E0E0A8CACEBC}"/>
              </a:ext>
            </a:extLst>
          </p:cNvPr>
          <p:cNvSpPr/>
          <p:nvPr userDrawn="1"/>
        </p:nvSpPr>
        <p:spPr>
          <a:xfrm>
            <a:off x="7040890" y="5138928"/>
            <a:ext cx="1719072" cy="1719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45A7DF4-DC11-39A8-A785-A365A6A6B606}"/>
              </a:ext>
            </a:extLst>
          </p:cNvPr>
          <p:cNvSpPr/>
          <p:nvPr userDrawn="1"/>
        </p:nvSpPr>
        <p:spPr>
          <a:xfrm>
            <a:off x="7040890" y="1716477"/>
            <a:ext cx="1719072" cy="17190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8C7691-771D-AB5C-EB5E-86096D76FEFD}"/>
              </a:ext>
            </a:extLst>
          </p:cNvPr>
          <p:cNvSpPr/>
          <p:nvPr userDrawn="1"/>
        </p:nvSpPr>
        <p:spPr>
          <a:xfrm>
            <a:off x="10472928" y="0"/>
            <a:ext cx="1719072" cy="17190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6604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7/13/20XX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76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C32324-2C08-0DA6-8E0A-088848E1C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56031" y="0"/>
            <a:ext cx="6435969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Nova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6031" y="95221"/>
            <a:ext cx="6435969" cy="1506650"/>
          </a:xfrm>
          <a:noFill/>
        </p:spPr>
        <p:txBody>
          <a:bodyPr lIns="0" tIns="0" rIns="0" bIns="0">
            <a:noAutofit/>
          </a:bodyPr>
          <a:lstStyle/>
          <a:p>
            <a:pPr algn="ctr"/>
            <a:r>
              <a:rPr lang="en-US" sz="5100" dirty="0">
                <a:solidFill>
                  <a:srgbClr val="002060"/>
                </a:solidFill>
              </a:rPr>
              <a:t>Yes, No, Whoa Activity Information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446868-83F0-CEEF-5E60-6D55C93B52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0" y="1699846"/>
            <a:ext cx="5956730" cy="3968496"/>
          </a:xfrm>
          <a:noFill/>
        </p:spPr>
        <p:txBody>
          <a:bodyPr lIns="0" tIns="91440" rIns="0" bIns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002060"/>
                </a:solidFill>
              </a:rPr>
              <a:t>How:  </a:t>
            </a:r>
            <a:r>
              <a:rPr lang="en-US" sz="2800" dirty="0">
                <a:solidFill>
                  <a:srgbClr val="002060"/>
                </a:solidFill>
              </a:rPr>
              <a:t>print out cards OR have students do thumbs up/down or sideways OR use online polling/chat function on Teams</a:t>
            </a:r>
            <a:endParaRPr lang="en-US" sz="2800" b="1" dirty="0">
              <a:solidFill>
                <a:srgbClr val="002060"/>
              </a:solidFill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002060"/>
                </a:solidFill>
              </a:rPr>
              <a:t>Example goal</a:t>
            </a:r>
            <a:r>
              <a:rPr lang="en-US" sz="2800" dirty="0">
                <a:solidFill>
                  <a:srgbClr val="002060"/>
                </a:solidFill>
              </a:rPr>
              <a:t>:  increase understanding of course’s AI policy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002060"/>
                </a:solidFill>
              </a:rPr>
              <a:t>Side effects</a:t>
            </a:r>
            <a:r>
              <a:rPr lang="en-US" sz="2800" dirty="0">
                <a:solidFill>
                  <a:srgbClr val="002060"/>
                </a:solidFill>
              </a:rPr>
              <a:t>:  create student buy-in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800" dirty="0">
                <a:solidFill>
                  <a:srgbClr val="002060"/>
                </a:solidFill>
              </a:rPr>
              <a:t>Think about a specific class policy and brainstorm how GAI could be used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002060"/>
                </a:solidFill>
              </a:rPr>
              <a:t>Alt:</a:t>
            </a:r>
            <a:r>
              <a:rPr lang="en-US" sz="2800" dirty="0">
                <a:solidFill>
                  <a:srgbClr val="002060"/>
                </a:solidFill>
              </a:rPr>
              <a:t>  have students design statements</a:t>
            </a:r>
            <a:endParaRPr lang="en-US" sz="2800" b="1" dirty="0">
              <a:solidFill>
                <a:srgbClr val="002060"/>
              </a:solidFill>
            </a:endParaRPr>
          </a:p>
          <a:p>
            <a:endParaRPr lang="en-US" sz="2800" dirty="0">
              <a:solidFill>
                <a:srgbClr val="002060"/>
              </a:solidFill>
            </a:endParaRPr>
          </a:p>
          <a:p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7BD56E-89F0-22F8-CDFA-C223DA10CC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8506" y="568569"/>
            <a:ext cx="4595446" cy="57208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Nova"/>
              <a:ea typeface="+mn-ea"/>
              <a:cs typeface="+mn-cs"/>
            </a:endParaRPr>
          </a:p>
        </p:txBody>
      </p:sp>
      <p:pic>
        <p:nvPicPr>
          <p:cNvPr id="9" name="Picture 8" descr="yes inside a white box outlined in green">
            <a:extLst>
              <a:ext uri="{FF2B5EF4-FFF2-40B4-BE49-F238E27FC236}">
                <a16:creationId xmlns:a16="http://schemas.microsoft.com/office/drawing/2014/main" id="{3E3EACD5-6904-210D-0447-63873E642C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005" r="32490"/>
          <a:stretch/>
        </p:blipFill>
        <p:spPr>
          <a:xfrm rot="5400000">
            <a:off x="2009425" y="-318270"/>
            <a:ext cx="1733609" cy="3840283"/>
          </a:xfrm>
          <a:prstGeom prst="rect">
            <a:avLst/>
          </a:prstGeom>
        </p:spPr>
      </p:pic>
      <p:pic>
        <p:nvPicPr>
          <p:cNvPr id="7" name="Picture 6" descr="no inside a white box with a red outline">
            <a:extLst>
              <a:ext uri="{FF2B5EF4-FFF2-40B4-BE49-F238E27FC236}">
                <a16:creationId xmlns:a16="http://schemas.microsoft.com/office/drawing/2014/main" id="{642E99F0-2CD4-BB8B-1973-D68E198CF3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6965"/>
          <a:stretch/>
        </p:blipFill>
        <p:spPr>
          <a:xfrm rot="5400000">
            <a:off x="2046337" y="1508858"/>
            <a:ext cx="1659785" cy="3840284"/>
          </a:xfrm>
          <a:prstGeom prst="rect">
            <a:avLst/>
          </a:prstGeom>
        </p:spPr>
      </p:pic>
      <p:pic>
        <p:nvPicPr>
          <p:cNvPr id="12" name="Picture 11" descr="Whoa in a white box outlined in yellow">
            <a:extLst>
              <a:ext uri="{FF2B5EF4-FFF2-40B4-BE49-F238E27FC236}">
                <a16:creationId xmlns:a16="http://schemas.microsoft.com/office/drawing/2014/main" id="{6A0A1408-AD39-156A-80F5-21B4B615FF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446" y="4458777"/>
            <a:ext cx="3840284" cy="1694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037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AC51448-3D83-774D-9660-D5EB3E98F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9969" y="0"/>
            <a:ext cx="11852031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Nova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1266200"/>
            <a:ext cx="4645152" cy="3566160"/>
          </a:xfrm>
          <a:noFill/>
        </p:spPr>
        <p:txBody>
          <a:bodyPr lIns="0" tIns="0" rIns="0" bIns="0" anchor="t" anchorCtr="0">
            <a:noAutofit/>
          </a:bodyPr>
          <a:lstStyle/>
          <a:p>
            <a:r>
              <a:rPr lang="en-US" sz="5400" dirty="0">
                <a:solidFill>
                  <a:srgbClr val="002060"/>
                </a:solidFill>
              </a:rPr>
              <a:t>Yes, No, Whoa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02789" y="3521720"/>
            <a:ext cx="4267201" cy="2621279"/>
          </a:xfrm>
          <a:noFill/>
        </p:spPr>
        <p:txBody>
          <a:bodyPr anchor="t" anchorCtr="0">
            <a:no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2060"/>
                </a:solidFill>
              </a:rPr>
              <a:t>Think about the statement and if you agree with it, you’d respond yes, do not agree (no) and if you need to break it down further (whoa). 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A84E77B-C40C-F55A-9A80-4B699BBDE260}"/>
              </a:ext>
            </a:extLst>
          </p:cNvPr>
          <p:cNvSpPr txBox="1">
            <a:spLocks/>
          </p:cNvSpPr>
          <p:nvPr/>
        </p:nvSpPr>
        <p:spPr>
          <a:xfrm>
            <a:off x="6265984" y="4542693"/>
            <a:ext cx="5831526" cy="2221523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Nova"/>
                <a:ea typeface="+mn-ea"/>
                <a:cs typeface="+mn-cs"/>
              </a:rPr>
              <a:t>Warm-up Statements: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Nova"/>
                <a:ea typeface="+mn-ea"/>
                <a:cs typeface="+mn-cs"/>
              </a:rPr>
              <a:t>Coffee should be its own food group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Nova"/>
                <a:ea typeface="+mn-ea"/>
                <a:cs typeface="+mn-cs"/>
              </a:rPr>
              <a:t>Dogs are better than cats</a:t>
            </a:r>
          </a:p>
        </p:txBody>
      </p:sp>
      <p:pic>
        <p:nvPicPr>
          <p:cNvPr id="6" name="Picture 5" descr="no in a white box outline in red">
            <a:extLst>
              <a:ext uri="{FF2B5EF4-FFF2-40B4-BE49-F238E27FC236}">
                <a16:creationId xmlns:a16="http://schemas.microsoft.com/office/drawing/2014/main" id="{1B910B4F-8354-B574-980F-1754FC3BBC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6965"/>
          <a:stretch/>
        </p:blipFill>
        <p:spPr>
          <a:xfrm rot="5400000">
            <a:off x="8355773" y="832307"/>
            <a:ext cx="1268297" cy="2934491"/>
          </a:xfrm>
          <a:prstGeom prst="rect">
            <a:avLst/>
          </a:prstGeom>
        </p:spPr>
      </p:pic>
      <p:pic>
        <p:nvPicPr>
          <p:cNvPr id="8" name="Picture 7" descr="yes in a white box outlined in green">
            <a:extLst>
              <a:ext uri="{FF2B5EF4-FFF2-40B4-BE49-F238E27FC236}">
                <a16:creationId xmlns:a16="http://schemas.microsoft.com/office/drawing/2014/main" id="{81AC2107-AF55-8804-C8B9-F316184C43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005" r="32490"/>
          <a:stretch/>
        </p:blipFill>
        <p:spPr>
          <a:xfrm rot="5400000">
            <a:off x="7254462" y="-579777"/>
            <a:ext cx="1324710" cy="2934493"/>
          </a:xfrm>
          <a:prstGeom prst="rect">
            <a:avLst/>
          </a:prstGeom>
        </p:spPr>
      </p:pic>
      <p:pic>
        <p:nvPicPr>
          <p:cNvPr id="10" name="Picture 9" descr="whoa in a white box outlined in yellow">
            <a:extLst>
              <a:ext uri="{FF2B5EF4-FFF2-40B4-BE49-F238E27FC236}">
                <a16:creationId xmlns:a16="http://schemas.microsoft.com/office/drawing/2014/main" id="{67418249-C1DE-75EB-60E9-56C711B0FB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7540" y="3049280"/>
            <a:ext cx="2934491" cy="129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674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4D64A2-F5DE-1A39-DA2A-AFDB14138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55BA9D8-7003-A139-38EE-7D0222ED4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9969" y="0"/>
            <a:ext cx="11852031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l Sans Nova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51F97F-DFC7-395F-10C2-3F40FA1C5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8833" y="385699"/>
            <a:ext cx="9194333" cy="644043"/>
          </a:xfrm>
          <a:noFill/>
        </p:spPr>
        <p:txBody>
          <a:bodyPr lIns="0" tIns="0" rIns="0" bIns="0" anchor="t" anchorCtr="0">
            <a:noAutofit/>
          </a:bodyPr>
          <a:lstStyle/>
          <a:p>
            <a:pPr algn="ctr"/>
            <a:r>
              <a:rPr lang="en-US" sz="4000" dirty="0">
                <a:solidFill>
                  <a:srgbClr val="002060"/>
                </a:solidFill>
              </a:rPr>
              <a:t>Yes, No, Whoa Activity Statements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36D3283-A80A-60A8-0D24-06171F361955}"/>
              </a:ext>
            </a:extLst>
          </p:cNvPr>
          <p:cNvSpPr txBox="1">
            <a:spLocks/>
          </p:cNvSpPr>
          <p:nvPr/>
        </p:nvSpPr>
        <p:spPr>
          <a:xfrm>
            <a:off x="339969" y="1179795"/>
            <a:ext cx="11852031" cy="5678205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2" indent="-222250" algn="l" defTabSz="914400" rtl="0" eaLnBrk="1" fontAlgn="auto" latinLnBrk="0" hangingPunct="1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It’s fine if students use AI to rewrite their rough drafts for grammar and clarity.</a:t>
            </a:r>
          </a:p>
          <a:p>
            <a:pPr marL="457200" marR="0" lvl="2" indent="-222250" algn="l" defTabSz="914400" rtl="0" eaLnBrk="1" fontAlgn="auto" latinLnBrk="0" hangingPunct="1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Students can use AI to write their entire discussion post—as long as they agree with it</a:t>
            </a:r>
          </a:p>
          <a:p>
            <a:pPr marL="457200" marR="0" lvl="2" indent="-222250" algn="l" defTabSz="914400" rtl="0" eaLnBrk="1" fontAlgn="auto" latinLnBrk="0" hangingPunct="1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Students should always disclose when they used AI for any part of an 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assignment.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2" indent="-222250" algn="l" defTabSz="914400" rtl="0" eaLnBrk="1" fontAlgn="auto" latinLnBrk="0" hangingPunct="1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 should be taught like a research tool—like how we teach databases or citation software.</a:t>
            </a:r>
          </a:p>
          <a:p>
            <a:pPr marL="457200" marR="0" lvl="2" indent="-222250" algn="l" defTabSz="914400" rtl="0" eaLnBrk="1" fontAlgn="auto" latinLnBrk="0" hangingPunct="1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It’s the student’s responsibility to know when AI use crosses the line into dishonesty.</a:t>
            </a:r>
          </a:p>
          <a:p>
            <a:pPr marL="457200" marR="0" lvl="2" indent="-222250" algn="l" defTabSz="914400" rtl="0" eaLnBrk="1" fontAlgn="auto" latinLnBrk="0" hangingPunct="1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a student uses AI to summarize a reading, they don’t need to read it themselves</a:t>
            </a:r>
          </a:p>
          <a:p>
            <a:pPr marL="457200" marR="0" lvl="2" indent="-222250" algn="l" defTabSz="914400" rtl="0" eaLnBrk="1" fontAlgn="auto" latinLnBrk="0" hangingPunct="1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Faculty should provide examples of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acceptable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&amp;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unacceptable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AI use in each assignment</a:t>
            </a:r>
          </a:p>
          <a:p>
            <a:pPr marL="457200" marR="0" lvl="2" indent="-222250" algn="l" defTabSz="914400" rtl="0" eaLnBrk="1" fontAlgn="auto" latinLnBrk="0" hangingPunct="1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 can help some students express themselves better than they could on their own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864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theme1.xml><?xml version="1.0" encoding="utf-8"?>
<a:theme xmlns:a="http://schemas.openxmlformats.org/drawingml/2006/main" name="Custom">
  <a:themeElements>
    <a:clrScheme name="Custom 17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1353C"/>
      </a:accent1>
      <a:accent2>
        <a:srgbClr val="DB8802"/>
      </a:accent2>
      <a:accent3>
        <a:srgbClr val="D91D62"/>
      </a:accent3>
      <a:accent4>
        <a:srgbClr val="42529B"/>
      </a:accent4>
      <a:accent5>
        <a:srgbClr val="CBDA00"/>
      </a:accent5>
      <a:accent6>
        <a:srgbClr val="76DCFD"/>
      </a:accent6>
      <a:hlink>
        <a:srgbClr val="0563C1"/>
      </a:hlink>
      <a:folHlink>
        <a:srgbClr val="954F72"/>
      </a:folHlink>
    </a:clrScheme>
    <a:fontScheme name="Custom 61">
      <a:majorFont>
        <a:latin typeface="Gill Sans Nova"/>
        <a:ea typeface=""/>
        <a:cs typeface=""/>
      </a:majorFont>
      <a:minorFont>
        <a:latin typeface="Gill Sans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lorful conference presentation_V1_win32_EF_v3" id="{C1B0A8D0-9AA0-40AF-A770-3ACC1E8A96D3}" vid="{CB18F5D6-447A-4043-9583-16EEB5BF63B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252</Words>
  <Application>Microsoft Office PowerPoint</Application>
  <PresentationFormat>Widescreen</PresentationFormat>
  <Paragraphs>20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Gill Sans Nova</vt:lpstr>
      <vt:lpstr>Custom</vt:lpstr>
      <vt:lpstr>Yes, No, Whoa Activity Information</vt:lpstr>
      <vt:lpstr>Yes, No, Whoa Activity</vt:lpstr>
      <vt:lpstr>Yes, No, Whoa Activity Statements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Tomaswick, LeighAnn</dc:creator>
  <cp:lastModifiedBy>Tomaswick, LeighAnn</cp:lastModifiedBy>
  <cp:revision>2</cp:revision>
  <dcterms:created xsi:type="dcterms:W3CDTF">2026-07-24T14:07:41Z</dcterms:created>
  <dcterms:modified xsi:type="dcterms:W3CDTF">2026-07-24T14:13:19Z</dcterms:modified>
</cp:coreProperties>
</file>