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9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56" d="100"/>
          <a:sy n="56" d="100"/>
        </p:scale>
        <p:origin x="1000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9FDE194-8A48-44CD-998B-F7296F42E257}" type="datetimeFigureOut">
              <a:rPr lang="en-US" smtClean="0"/>
              <a:t>12/16/2025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B1D85FB-998B-4F9F-B848-75FF2F3620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42794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AB74711-8BDD-440A-97E4-7D931944BFD5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88300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F894ED-27D4-52D0-E2D4-0A4E858B8CC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387B27B-0525-D26E-561F-A398C7C0465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BBB8560-C7C0-FEA8-A7D2-9343FA10ED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BF25BE-5727-4656-9B75-599421412EB5}" type="datetimeFigureOut">
              <a:rPr lang="en-US" smtClean="0"/>
              <a:t>12/16/2025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3DA5CA3-6715-FC95-D52D-3B1972094F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95A20D-CC7C-19FD-B483-BFC097CBC0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61792A-2266-4114-944C-7D2862E118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34753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90E197-17B9-C09C-CCB9-4086657D5C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1C68B42-950F-2A8D-AAC7-00DCFC023C9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337422B-E3E3-1CE5-6EBA-F16A261396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BF25BE-5727-4656-9B75-599421412EB5}" type="datetimeFigureOut">
              <a:rPr lang="en-US" smtClean="0"/>
              <a:t>12/16/2025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4B57BEF-24AE-4838-E981-F345DD965D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A1465DF-5A4C-9A24-D790-998056D3F0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61792A-2266-4114-944C-7D2862E118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02529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A77F620-7A75-DD2D-2C33-E9D4133D8BA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48E7E90-CE34-B2EB-7826-2CF98D7F33F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CE3F60-7A38-CCBD-9BA3-C7B2265538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BF25BE-5727-4656-9B75-599421412EB5}" type="datetimeFigureOut">
              <a:rPr lang="en-US" smtClean="0"/>
              <a:t>12/16/2025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C2004AA-206F-973A-E107-764628F3B1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4C6BD9E-6FE2-B904-C4E6-E1032750CC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61792A-2266-4114-944C-7D2862E118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85071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E06474-06B7-9783-48D1-E6280D8ED2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0A0F23-A03E-99A8-4841-CC00130AA8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87853D-611D-18B3-0590-8A16F576F0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BF25BE-5727-4656-9B75-599421412EB5}" type="datetimeFigureOut">
              <a:rPr lang="en-US" smtClean="0"/>
              <a:t>12/16/2025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280197C-6396-1D04-E6D0-E1B8EF786C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D9EB82-57B9-0966-3F3A-F0C9AF9A5E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61792A-2266-4114-944C-7D2862E118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00984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753C95-3D70-801C-71B3-44D078D6D4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2FD46D4-D9FE-2E43-229D-6E2FA04A387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186256-10F5-7224-85AE-3B907E5940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BF25BE-5727-4656-9B75-599421412EB5}" type="datetimeFigureOut">
              <a:rPr lang="en-US" smtClean="0"/>
              <a:t>12/16/2025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D629A4-34BD-0104-7A6B-338D0DDF2F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6B933E1-AA7A-292B-64DC-E492E994FF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61792A-2266-4114-944C-7D2862E118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42783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450038-A366-9C89-8BED-F2E5768F4D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42DA72-5E6A-92F2-54A8-FB26C24FEB4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D090257-6567-77F2-61B2-D13CE022107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A0AAFFF-0D63-F055-CC7C-7763B55D22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BF25BE-5727-4656-9B75-599421412EB5}" type="datetimeFigureOut">
              <a:rPr lang="en-US" smtClean="0"/>
              <a:t>12/16/2025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C4CAE89-251F-6177-03BE-5F085D3B92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B4903B1-DB05-669B-0ED8-FE3BED589D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61792A-2266-4114-944C-7D2862E118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24243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A5E014-DAF5-9370-3D04-7F0D64ABD9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BD48093-A598-665B-97CD-B996E4F3332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FB7AEE6-8B3E-E8D4-3C22-D5F0ABFBDE5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87C8AF0-BDCD-202F-C0EF-89D5D9655B5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9881ABB-CEDB-E511-B306-42CDD36503C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3DDB596-83D4-206B-F8CC-B7E4732BBB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BF25BE-5727-4656-9B75-599421412EB5}" type="datetimeFigureOut">
              <a:rPr lang="en-US" smtClean="0"/>
              <a:t>12/16/2025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43F75AE-0E9F-871A-A1B6-86E709ADE2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B0D4F09-EC3D-535D-4709-3D77D9958A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61792A-2266-4114-944C-7D2862E118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74428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0AD039-4CFA-236C-C242-4D0E5463CC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BA3B63A-BE28-4658-2856-40CA0AD23B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BF25BE-5727-4656-9B75-599421412EB5}" type="datetimeFigureOut">
              <a:rPr lang="en-US" smtClean="0"/>
              <a:t>12/16/2025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4796FB9-6F0C-1688-DEDB-9A9BCCF71D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9B1E1D4-A815-B372-07ED-5560BEFDB5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61792A-2266-4114-944C-7D2862E118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03014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8C44729-9DA6-8FF4-D824-10A1F5D87B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BF25BE-5727-4656-9B75-599421412EB5}" type="datetimeFigureOut">
              <a:rPr lang="en-US" smtClean="0"/>
              <a:t>12/16/2025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B3BE20D-8402-C0D5-F058-25D2D68415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D44B25D-81D5-C12D-F27B-87BBB5C454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61792A-2266-4114-944C-7D2862E118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9061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33F57A-0BA8-1F80-2C01-A348703D63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046817-3ACD-6A87-E9A4-B9FC31F444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110E27A-4680-26A3-9E03-8A42473EAF1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21EB47D-A8D2-E2FF-17DE-4FA8AA01C1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BF25BE-5727-4656-9B75-599421412EB5}" type="datetimeFigureOut">
              <a:rPr lang="en-US" smtClean="0"/>
              <a:t>12/16/2025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737CFFE-0484-8ACE-9AC8-A97D13CC38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3610C08-169A-23D8-E9F3-C84C4E6E29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61792A-2266-4114-944C-7D2862E118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2083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1791DF-0E49-A970-5E25-D196EDDCAD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DEDDBA0-BD26-3DFB-747E-89B6176A4BA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6122BFE-B216-863D-8D95-62DFF44F33E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C9DAD11-7D61-9E6F-8441-1B6B79D1C8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BF25BE-5727-4656-9B75-599421412EB5}" type="datetimeFigureOut">
              <a:rPr lang="en-US" smtClean="0"/>
              <a:t>12/16/2025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02D51AB-2E2F-0B1A-AF23-83687E24C1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E89C4DD-196F-5434-33AB-4F27A85652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61792A-2266-4114-944C-7D2862E118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55359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6FA3390-0084-264C-B0E6-EA9D518086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3FA3D72-89EE-C76D-A5AB-4F59EB024CF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5AFA9AA-8FBE-468A-B012-93B2818CCF7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6BF25BE-5727-4656-9B75-599421412EB5}" type="datetimeFigureOut">
              <a:rPr lang="en-US" smtClean="0"/>
              <a:t>12/16/2025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BD9FB01-F225-4681-2B28-27D5E99816E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A58DE12-415C-8502-5556-AB0C760FCA2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B61792A-2266-4114-944C-7D2862E118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43375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2304C46-E254-EE0E-CF46-88391A4056A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5A43BC5B-227B-9DED-A142-2B6531D500E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6757" r="2702"/>
          <a:stretch/>
        </p:blipFill>
        <p:spPr>
          <a:xfrm>
            <a:off x="1" y="0"/>
            <a:ext cx="707106" cy="6858000"/>
          </a:xfrm>
          <a:prstGeom prst="rect">
            <a:avLst/>
          </a:prstGeom>
        </p:spPr>
      </p:pic>
      <p:sp>
        <p:nvSpPr>
          <p:cNvPr id="9" name="Title 1">
            <a:extLst>
              <a:ext uri="{FF2B5EF4-FFF2-40B4-BE49-F238E27FC236}">
                <a16:creationId xmlns:a16="http://schemas.microsoft.com/office/drawing/2014/main" id="{AE9B225E-9DAC-9B9F-14DB-0E795F70E3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93689" y="204418"/>
            <a:ext cx="10515600" cy="1118326"/>
          </a:xfrm>
        </p:spPr>
        <p:txBody>
          <a:bodyPr/>
          <a:lstStyle/>
          <a:p>
            <a:pPr algn="ctr"/>
            <a:r>
              <a:rPr lang="en-US" b="1" dirty="0"/>
              <a:t>Generative Artificial Intelligence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085F935E-2920-1270-EC25-365FF92C4F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93689" y="1322744"/>
            <a:ext cx="10756375" cy="5495927"/>
          </a:xfrm>
        </p:spPr>
        <p:txBody>
          <a:bodyPr>
            <a:normAutofit fontScale="92500"/>
          </a:bodyPr>
          <a:lstStyle/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2400" b="1" dirty="0"/>
              <a:t>KSU Definition</a:t>
            </a:r>
            <a:r>
              <a:rPr lang="en-US" sz="2400" dirty="0"/>
              <a:t>:  Programs that make use of algorithms to create new products</a:t>
            </a:r>
            <a:endParaRPr lang="en-US" sz="1000" dirty="0"/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endParaRPr lang="en-US" sz="1100" b="1" dirty="0"/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2400" b="1" dirty="0"/>
              <a:t>Alternative names</a:t>
            </a:r>
            <a:r>
              <a:rPr lang="en-US" sz="2400" dirty="0"/>
              <a:t>:  Generative AI, GenAI, GAI, AI</a:t>
            </a:r>
            <a:endParaRPr lang="en-US" sz="1000" dirty="0"/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endParaRPr lang="en-US" sz="1100" b="1" dirty="0"/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2400" b="1" dirty="0"/>
              <a:t>What is it</a:t>
            </a:r>
            <a:r>
              <a:rPr lang="en-US" sz="2400" dirty="0"/>
              <a:t>  </a:t>
            </a:r>
            <a:endParaRPr lang="en-US" sz="2400" dirty="0">
              <a:sym typeface="Wingdings" panose="05000000000000000000" pitchFamily="2" charset="2"/>
            </a:endParaRPr>
          </a:p>
          <a:p>
            <a:pPr lvl="1">
              <a:lnSpc>
                <a:spcPct val="110000"/>
              </a:lnSpc>
              <a:spcBef>
                <a:spcPts val="0"/>
              </a:spcBef>
            </a:pPr>
            <a:r>
              <a:rPr lang="en-US" dirty="0">
                <a:sym typeface="Wingdings" panose="05000000000000000000" pitchFamily="2" charset="2"/>
              </a:rPr>
              <a:t>Predicts the next best word/piece of data</a:t>
            </a:r>
          </a:p>
          <a:p>
            <a:pPr lvl="1">
              <a:lnSpc>
                <a:spcPct val="110000"/>
              </a:lnSpc>
              <a:spcBef>
                <a:spcPts val="0"/>
              </a:spcBef>
            </a:pPr>
            <a:r>
              <a:rPr lang="en-US" dirty="0">
                <a:sym typeface="Wingdings" panose="05000000000000000000" pitchFamily="2" charset="2"/>
              </a:rPr>
              <a:t>Trained on digital data up until early 2020s (Large Language Model - LLM), continues to learn from inputs, and connects with live, real-time information </a:t>
            </a:r>
          </a:p>
          <a:p>
            <a:pPr lvl="1">
              <a:lnSpc>
                <a:spcPct val="110000"/>
              </a:lnSpc>
              <a:spcBef>
                <a:spcPts val="0"/>
              </a:spcBef>
            </a:pPr>
            <a:r>
              <a:rPr lang="en-US" dirty="0">
                <a:sym typeface="Wingdings" panose="05000000000000000000" pitchFamily="2" charset="2"/>
              </a:rPr>
              <a:t>Interface allows user to ask questions (Natural Language Processing – NLP)</a:t>
            </a:r>
            <a:endParaRPr lang="en-US" sz="1000" dirty="0"/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endParaRPr lang="en-US" sz="1100" b="1" dirty="0"/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2400" b="1" dirty="0"/>
              <a:t>Things to keep in mind</a:t>
            </a:r>
          </a:p>
          <a:p>
            <a:pPr lvl="1">
              <a:lnSpc>
                <a:spcPct val="110000"/>
              </a:lnSpc>
              <a:spcBef>
                <a:spcPts val="0"/>
              </a:spcBef>
            </a:pPr>
            <a:r>
              <a:rPr lang="en-US" dirty="0">
                <a:sym typeface="Wingdings" panose="05000000000000000000" pitchFamily="2" charset="2"/>
              </a:rPr>
              <a:t>User (you) is in charge:  ask for more detail/change output</a:t>
            </a:r>
          </a:p>
          <a:p>
            <a:pPr lvl="1">
              <a:lnSpc>
                <a:spcPct val="110000"/>
              </a:lnSpc>
              <a:spcBef>
                <a:spcPts val="0"/>
              </a:spcBef>
            </a:pPr>
            <a:r>
              <a:rPr lang="en-US" dirty="0"/>
              <a:t>GAI is often wrong and biased</a:t>
            </a:r>
          </a:p>
          <a:p>
            <a:pPr lvl="1">
              <a:lnSpc>
                <a:spcPct val="110000"/>
              </a:lnSpc>
              <a:spcBef>
                <a:spcPts val="0"/>
              </a:spcBef>
            </a:pPr>
            <a:r>
              <a:rPr lang="en-US" dirty="0"/>
              <a:t>GAI can brainstorm, summarize, organize, analyze, produce images, videos, slides, music, etc.</a:t>
            </a:r>
          </a:p>
          <a:p>
            <a:pPr lvl="1">
              <a:lnSpc>
                <a:spcPct val="110000"/>
              </a:lnSpc>
              <a:spcBef>
                <a:spcPts val="0"/>
              </a:spcBef>
            </a:pPr>
            <a:r>
              <a:rPr lang="en-US" dirty="0"/>
              <a:t>It’s a tool, not a substitute for your thinking, investigation &amp; learning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9051F431-206B-1789-73F7-509A36D36F4B}"/>
              </a:ext>
            </a:extLst>
          </p:cNvPr>
          <p:cNvSpPr/>
          <p:nvPr/>
        </p:nvSpPr>
        <p:spPr>
          <a:xfrm>
            <a:off x="2687671" y="1086638"/>
            <a:ext cx="7527636" cy="64655"/>
          </a:xfrm>
          <a:prstGeom prst="rect">
            <a:avLst/>
          </a:prstGeom>
          <a:solidFill>
            <a:srgbClr val="2C8ECE"/>
          </a:solidFill>
          <a:ln>
            <a:solidFill>
              <a:srgbClr val="00397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62419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142</Words>
  <Application>Microsoft Office PowerPoint</Application>
  <PresentationFormat>Widescreen</PresentationFormat>
  <Paragraphs>16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Wingdings</vt:lpstr>
      <vt:lpstr>Office Theme</vt:lpstr>
      <vt:lpstr>Generative Artificial Intelligence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Tomaswick, LeighAnn</dc:creator>
  <cp:lastModifiedBy>Tomaswick, LeighAnn</cp:lastModifiedBy>
  <cp:revision>1</cp:revision>
  <dcterms:created xsi:type="dcterms:W3CDTF">2025-12-16T21:13:09Z</dcterms:created>
  <dcterms:modified xsi:type="dcterms:W3CDTF">2025-12-16T21:13:20Z</dcterms:modified>
</cp:coreProperties>
</file>